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30"/>
  </p:notesMasterIdLst>
  <p:sldIdLst>
    <p:sldId id="311" r:id="rId2"/>
    <p:sldId id="312" r:id="rId3"/>
    <p:sldId id="261" r:id="rId4"/>
    <p:sldId id="262" r:id="rId5"/>
    <p:sldId id="302" r:id="rId6"/>
    <p:sldId id="303" r:id="rId7"/>
    <p:sldId id="304" r:id="rId8"/>
    <p:sldId id="305" r:id="rId9"/>
    <p:sldId id="306" r:id="rId10"/>
    <p:sldId id="307" r:id="rId11"/>
    <p:sldId id="308" r:id="rId12"/>
    <p:sldId id="309" r:id="rId13"/>
    <p:sldId id="310" r:id="rId14"/>
    <p:sldId id="320" r:id="rId15"/>
    <p:sldId id="321" r:id="rId16"/>
    <p:sldId id="322" r:id="rId17"/>
    <p:sldId id="323" r:id="rId18"/>
    <p:sldId id="324" r:id="rId19"/>
    <p:sldId id="325" r:id="rId20"/>
    <p:sldId id="326" r:id="rId21"/>
    <p:sldId id="327" r:id="rId22"/>
    <p:sldId id="328" r:id="rId23"/>
    <p:sldId id="329" r:id="rId24"/>
    <p:sldId id="330" r:id="rId25"/>
    <p:sldId id="319" r:id="rId26"/>
    <p:sldId id="318" r:id="rId27"/>
    <p:sldId id="300" r:id="rId28"/>
    <p:sldId id="301" r:id="rId29"/>
  </p:sldIdLst>
  <p:sldSz cx="12192000" cy="6858000"/>
  <p:notesSz cx="6858000" cy="9144000"/>
  <p:embeddedFontLst>
    <p:embeddedFont>
      <p:font typeface="Calibri" panose="020F0502020204030204" pitchFamily="34" charset="0"/>
      <p:regular r:id="rId31"/>
      <p:bold r:id="rId32"/>
      <p:italic r:id="rId33"/>
      <p:boldItalic r:id="rId34"/>
    </p:embeddedFont>
    <p:embeddedFont>
      <p:font typeface="Century Gothic" panose="020B0502020202020204" pitchFamily="34" charset="0"/>
      <p:regular r:id="rId35"/>
      <p:bold r:id="rId36"/>
      <p:italic r:id="rId37"/>
      <p:boldItalic r:id="rId38"/>
    </p:embeddedFont>
    <p:embeddedFont>
      <p:font typeface="Noto Sans Symbols" panose="020B0604020202020204" charset="0"/>
      <p:regular r:id="rId3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8" d="100"/>
          <a:sy n="108" d="100"/>
        </p:scale>
        <p:origin x="678"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9.fntdata"/><Relationship Id="rId21" Type="http://schemas.openxmlformats.org/officeDocument/2006/relationships/slide" Target="slides/slide20.xml"/><Relationship Id="rId34" Type="http://schemas.openxmlformats.org/officeDocument/2006/relationships/font" Target="fonts/font4.fntdata"/><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font" Target="fonts/font5.fntdata"/><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3.fntdata"/><Relationship Id="rId38" Type="http://schemas.openxmlformats.org/officeDocument/2006/relationships/font" Target="fonts/font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tr-TR" sz="1200" b="0" i="0" u="none" strike="noStrike" cap="none">
                <a:solidFill>
                  <a:schemeClr val="dk1"/>
                </a:solidFill>
                <a:latin typeface="Calibri" panose="020F0502020204030204"/>
                <a:ea typeface="Calibri" panose="020F0502020204030204"/>
                <a:cs typeface="Calibri" panose="020F0502020204030204"/>
                <a:sym typeface="Calibri" panose="020F0502020204030204"/>
              </a:rPr>
              <a:t>‹#›</a:t>
            </a:fld>
            <a:endParaRPr sz="12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8" name="Google Shape;188;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7" name="Google Shape;227;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840568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7" name="Google Shape;227;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958001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7" name="Google Shape;227;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202399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7" name="Google Shape;227;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874734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7" name="Google Shape;227;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832499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7" name="Google Shape;227;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623939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7" name="Google Shape;227;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332128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7" name="Google Shape;227;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613446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7" name="Google Shape;227;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428207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7" name="Google Shape;227;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285834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02" name="Google Shape;202;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7" name="Google Shape;227;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744854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7" name="Google Shape;227;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201280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7" name="Google Shape;227;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549915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7" name="Google Shape;227;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1583447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7" name="Google Shape;227;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3645056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7" name="Google Shape;227;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5955307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5"/>
        <p:cNvGrpSpPr/>
        <p:nvPr/>
      </p:nvGrpSpPr>
      <p:grpSpPr>
        <a:xfrm>
          <a:off x="0" y="0"/>
          <a:ext cx="0" cy="0"/>
          <a:chOff x="0" y="0"/>
          <a:chExt cx="0" cy="0"/>
        </a:xfrm>
      </p:grpSpPr>
      <p:sp>
        <p:nvSpPr>
          <p:cNvPr id="526" name="Google Shape;526;p4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527" name="Google Shape;527;p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4"/>
        <p:cNvGrpSpPr/>
        <p:nvPr/>
      </p:nvGrpSpPr>
      <p:grpSpPr>
        <a:xfrm>
          <a:off x="0" y="0"/>
          <a:ext cx="0" cy="0"/>
          <a:chOff x="0" y="0"/>
          <a:chExt cx="0" cy="0"/>
        </a:xfrm>
      </p:grpSpPr>
      <p:sp>
        <p:nvSpPr>
          <p:cNvPr id="535" name="Google Shape;535;p4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536" name="Google Shape;536;p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9" name="Google Shape;219;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7" name="Google Shape;227;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7" name="Google Shape;227;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914914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7" name="Google Shape;227;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242318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7" name="Google Shape;227;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256368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7" name="Google Shape;227;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705804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7" name="Google Shape;227;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24024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aşlık Slaydı" type="title">
  <p:cSld name="TITLE">
    <p:spTree>
      <p:nvGrpSpPr>
        <p:cNvPr id="1" name="Shape 42"/>
        <p:cNvGrpSpPr/>
        <p:nvPr/>
      </p:nvGrpSpPr>
      <p:grpSpPr>
        <a:xfrm>
          <a:off x="0" y="0"/>
          <a:ext cx="0" cy="0"/>
          <a:chOff x="0" y="0"/>
          <a:chExt cx="0" cy="0"/>
        </a:xfrm>
      </p:grpSpPr>
      <p:sp>
        <p:nvSpPr>
          <p:cNvPr id="43" name="Google Shape;43;p48"/>
          <p:cNvSpPr txBox="1">
            <a:spLocks noGrp="1"/>
          </p:cNvSpPr>
          <p:nvPr>
            <p:ph type="ctrTitle"/>
          </p:nvPr>
        </p:nvSpPr>
        <p:spPr>
          <a:xfrm>
            <a:off x="2589213" y="2514600"/>
            <a:ext cx="8915399" cy="2262781"/>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rgbClr val="168DBA"/>
              </a:buClr>
              <a:buSzPts val="5400"/>
              <a:buFont typeface="Century Gothic" panose="020B0502020202020204"/>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48"/>
          <p:cNvSpPr txBox="1">
            <a:spLocks noGrp="1"/>
          </p:cNvSpPr>
          <p:nvPr>
            <p:ph type="subTitle" idx="1"/>
          </p:nvPr>
        </p:nvSpPr>
        <p:spPr>
          <a:xfrm>
            <a:off x="2589213" y="4777379"/>
            <a:ext cx="8915399" cy="1126283"/>
          </a:xfrm>
          <a:prstGeom prst="rect">
            <a:avLst/>
          </a:prstGeom>
          <a:noFill/>
          <a:ln>
            <a:noFill/>
          </a:ln>
        </p:spPr>
        <p:txBody>
          <a:bodyPr spcFirstLastPara="1" wrap="square" lIns="91425" tIns="45700" rIns="91425" bIns="45700" anchor="t" anchorCtr="0">
            <a:normAutofit/>
          </a:bodyPr>
          <a:lstStyle>
            <a:lvl1pPr lvl="0" algn="l">
              <a:spcBef>
                <a:spcPts val="1000"/>
              </a:spcBef>
              <a:spcAft>
                <a:spcPts val="0"/>
              </a:spcAft>
              <a:buSzPts val="1800"/>
              <a:buNone/>
              <a:defRPr>
                <a:solidFill>
                  <a:srgbClr val="595959"/>
                </a:solidFill>
              </a:defRPr>
            </a:lvl1pPr>
            <a:lvl2pPr lvl="1" algn="ctr">
              <a:spcBef>
                <a:spcPts val="1000"/>
              </a:spcBef>
              <a:spcAft>
                <a:spcPts val="0"/>
              </a:spcAft>
              <a:buSzPts val="1600"/>
              <a:buNone/>
              <a:defRPr>
                <a:solidFill>
                  <a:srgbClr val="888888"/>
                </a:solidFill>
              </a:defRPr>
            </a:lvl2pPr>
            <a:lvl3pPr lvl="2" algn="ctr">
              <a:spcBef>
                <a:spcPts val="1000"/>
              </a:spcBef>
              <a:spcAft>
                <a:spcPts val="0"/>
              </a:spcAft>
              <a:buSzPts val="1400"/>
              <a:buNone/>
              <a:defRPr>
                <a:solidFill>
                  <a:srgbClr val="888888"/>
                </a:solidFill>
              </a:defRPr>
            </a:lvl3pPr>
            <a:lvl4pPr lvl="3" algn="ctr">
              <a:spcBef>
                <a:spcPts val="1000"/>
              </a:spcBef>
              <a:spcAft>
                <a:spcPts val="0"/>
              </a:spcAft>
              <a:buSzPts val="1200"/>
              <a:buNone/>
              <a:defRPr>
                <a:solidFill>
                  <a:srgbClr val="888888"/>
                </a:solidFill>
              </a:defRPr>
            </a:lvl4pPr>
            <a:lvl5pPr lvl="4" algn="ctr">
              <a:spcBef>
                <a:spcPts val="1000"/>
              </a:spcBef>
              <a:spcAft>
                <a:spcPts val="0"/>
              </a:spcAft>
              <a:buSzPts val="1200"/>
              <a:buNone/>
              <a:defRPr>
                <a:solidFill>
                  <a:srgbClr val="888888"/>
                </a:solidFill>
              </a:defRPr>
            </a:lvl5pPr>
            <a:lvl6pPr lvl="5" algn="ctr">
              <a:spcBef>
                <a:spcPts val="1000"/>
              </a:spcBef>
              <a:spcAft>
                <a:spcPts val="0"/>
              </a:spcAft>
              <a:buSzPts val="1200"/>
              <a:buNone/>
              <a:defRPr>
                <a:solidFill>
                  <a:srgbClr val="888888"/>
                </a:solidFill>
              </a:defRPr>
            </a:lvl6pPr>
            <a:lvl7pPr lvl="6" algn="ctr">
              <a:spcBef>
                <a:spcPts val="1000"/>
              </a:spcBef>
              <a:spcAft>
                <a:spcPts val="0"/>
              </a:spcAft>
              <a:buSzPts val="1200"/>
              <a:buNone/>
              <a:defRPr>
                <a:solidFill>
                  <a:srgbClr val="888888"/>
                </a:solidFill>
              </a:defRPr>
            </a:lvl7pPr>
            <a:lvl8pPr lvl="7" algn="ctr">
              <a:spcBef>
                <a:spcPts val="1000"/>
              </a:spcBef>
              <a:spcAft>
                <a:spcPts val="0"/>
              </a:spcAft>
              <a:buSzPts val="1200"/>
              <a:buNone/>
              <a:defRPr>
                <a:solidFill>
                  <a:srgbClr val="888888"/>
                </a:solidFill>
              </a:defRPr>
            </a:lvl8pPr>
            <a:lvl9pPr lvl="8" algn="ctr">
              <a:spcBef>
                <a:spcPts val="1000"/>
              </a:spcBef>
              <a:spcAft>
                <a:spcPts val="0"/>
              </a:spcAft>
              <a:buSzPts val="1200"/>
              <a:buNone/>
              <a:defRPr>
                <a:solidFill>
                  <a:srgbClr val="888888"/>
                </a:solidFill>
              </a:defRPr>
            </a:lvl9pPr>
          </a:lstStyle>
          <a:p>
            <a:endParaRPr/>
          </a:p>
        </p:txBody>
      </p:sp>
      <p:sp>
        <p:nvSpPr>
          <p:cNvPr id="45" name="Google Shape;45;p48"/>
          <p:cNvSpPr txBox="1">
            <a:spLocks noGrp="1"/>
          </p:cNvSpPr>
          <p:nvPr>
            <p:ph type="dt" idx="10"/>
          </p:nvPr>
        </p:nvSpPr>
        <p:spPr>
          <a:xfrm>
            <a:off x="10361612" y="6130437"/>
            <a:ext cx="1146283" cy="370396"/>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 name="Google Shape;46;p48"/>
          <p:cNvSpPr txBox="1">
            <a:spLocks noGrp="1"/>
          </p:cNvSpPr>
          <p:nvPr>
            <p:ph type="ftr" idx="11"/>
          </p:nvPr>
        </p:nvSpPr>
        <p:spPr>
          <a:xfrm>
            <a:off x="2589212" y="6135808"/>
            <a:ext cx="761999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48"/>
          <p:cNvSpPr/>
          <p:nvPr/>
        </p:nvSpPr>
        <p:spPr>
          <a:xfrm>
            <a:off x="0" y="4323810"/>
            <a:ext cx="1744652" cy="778589"/>
          </a:xfrm>
          <a:custGeom>
            <a:avLst/>
            <a:gdLst/>
            <a:ahLst/>
            <a:cxnLst/>
            <a:rect l="l" t="t" r="r" b="b"/>
            <a:pathLst>
              <a:path w="372" h="166" extrusionOk="0">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48"/>
          <p:cNvSpPr txBox="1">
            <a:spLocks noGrp="1"/>
          </p:cNvSpPr>
          <p:nvPr>
            <p:ph type="sldNum" idx="12"/>
          </p:nvPr>
        </p:nvSpPr>
        <p:spPr>
          <a:xfrm>
            <a:off x="531812" y="4529540"/>
            <a:ext cx="7797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tr-TR"/>
              <a:t>‹#›</a:t>
            </a:fld>
            <a:endParaRPr lang="tr-T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Resim Yazılı Alıntı">
  <p:cSld name="Resim Yazılı Alıntı">
    <p:spTree>
      <p:nvGrpSpPr>
        <p:cNvPr id="1" name="Shape 115"/>
        <p:cNvGrpSpPr/>
        <p:nvPr/>
      </p:nvGrpSpPr>
      <p:grpSpPr>
        <a:xfrm>
          <a:off x="0" y="0"/>
          <a:ext cx="0" cy="0"/>
          <a:chOff x="0" y="0"/>
          <a:chExt cx="0" cy="0"/>
        </a:xfrm>
      </p:grpSpPr>
      <p:sp>
        <p:nvSpPr>
          <p:cNvPr id="116" name="Google Shape;116;p58"/>
          <p:cNvSpPr txBox="1">
            <a:spLocks noGrp="1"/>
          </p:cNvSpPr>
          <p:nvPr>
            <p:ph type="title"/>
          </p:nvPr>
        </p:nvSpPr>
        <p:spPr>
          <a:xfrm>
            <a:off x="2849949" y="609600"/>
            <a:ext cx="8393926" cy="2895600"/>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rgbClr val="168DBA"/>
              </a:buClr>
              <a:buSzPts val="4800"/>
              <a:buFont typeface="Century Gothic" panose="020B0502020202020204"/>
              <a:buNone/>
              <a:defRPr sz="48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7" name="Google Shape;117;p58"/>
          <p:cNvSpPr txBox="1">
            <a:spLocks noGrp="1"/>
          </p:cNvSpPr>
          <p:nvPr>
            <p:ph type="body" idx="1"/>
          </p:nvPr>
        </p:nvSpPr>
        <p:spPr>
          <a:xfrm>
            <a:off x="3275012" y="3505200"/>
            <a:ext cx="7536554" cy="381000"/>
          </a:xfrm>
          <a:prstGeom prst="rect">
            <a:avLst/>
          </a:prstGeom>
          <a:noFill/>
          <a:ln>
            <a:noFill/>
          </a:ln>
        </p:spPr>
        <p:txBody>
          <a:bodyPr spcFirstLastPara="1" wrap="square" lIns="91425" tIns="45700" rIns="91425" bIns="45700" anchor="ctr" anchorCtr="0">
            <a:noAutofit/>
          </a:bodyPr>
          <a:lstStyle>
            <a:lvl1pPr marL="457200" lvl="0" indent="-228600" algn="l">
              <a:spcBef>
                <a:spcPts val="1000"/>
              </a:spcBef>
              <a:spcAft>
                <a:spcPts val="0"/>
              </a:spcAft>
              <a:buSzPts val="1600"/>
              <a:buFont typeface="Century Gothic" panose="020B0502020202020204"/>
              <a:buNone/>
              <a:defRPr sz="1600">
                <a:solidFill>
                  <a:srgbClr val="7F7F7F"/>
                </a:solidFill>
              </a:defRPr>
            </a:lvl1pPr>
            <a:lvl2pPr marL="914400" lvl="1" indent="-228600" algn="l">
              <a:spcBef>
                <a:spcPts val="1000"/>
              </a:spcBef>
              <a:spcAft>
                <a:spcPts val="0"/>
              </a:spcAft>
              <a:buSzPts val="1600"/>
              <a:buFont typeface="Century Gothic" panose="020B0502020202020204"/>
              <a:buNone/>
              <a:defRPr/>
            </a:lvl2pPr>
            <a:lvl3pPr marL="1371600" lvl="2" indent="-228600" algn="l">
              <a:spcBef>
                <a:spcPts val="1000"/>
              </a:spcBef>
              <a:spcAft>
                <a:spcPts val="0"/>
              </a:spcAft>
              <a:buSzPts val="1400"/>
              <a:buFont typeface="Century Gothic" panose="020B0502020202020204"/>
              <a:buNone/>
              <a:defRPr/>
            </a:lvl3pPr>
            <a:lvl4pPr marL="1828800" lvl="3" indent="-228600" algn="l">
              <a:spcBef>
                <a:spcPts val="1000"/>
              </a:spcBef>
              <a:spcAft>
                <a:spcPts val="0"/>
              </a:spcAft>
              <a:buSzPts val="1200"/>
              <a:buFont typeface="Century Gothic" panose="020B0502020202020204"/>
              <a:buNone/>
              <a:defRPr/>
            </a:lvl4pPr>
            <a:lvl5pPr marL="2286000" lvl="4" indent="-228600" algn="l">
              <a:spcBef>
                <a:spcPts val="1000"/>
              </a:spcBef>
              <a:spcAft>
                <a:spcPts val="0"/>
              </a:spcAft>
              <a:buSzPts val="1200"/>
              <a:buFont typeface="Century Gothic" panose="020B0502020202020204"/>
              <a:buNone/>
              <a:defRPr/>
            </a:lvl5pPr>
            <a:lvl6pPr marL="2743200" lvl="5" indent="-342900" algn="l">
              <a:spcBef>
                <a:spcPts val="1000"/>
              </a:spcBef>
              <a:spcAft>
                <a:spcPts val="0"/>
              </a:spcAft>
              <a:buSzPts val="1800"/>
              <a:defRPr/>
            </a:lvl6pPr>
            <a:lvl7pPr marL="3200400" lvl="6" indent="-342900" algn="l">
              <a:spcBef>
                <a:spcPts val="1000"/>
              </a:spcBef>
              <a:spcAft>
                <a:spcPts val="0"/>
              </a:spcAft>
              <a:buSzPts val="1800"/>
              <a:defRPr/>
            </a:lvl7pPr>
            <a:lvl8pPr marL="3657600" lvl="7" indent="-342900" algn="l">
              <a:spcBef>
                <a:spcPts val="1000"/>
              </a:spcBef>
              <a:spcAft>
                <a:spcPts val="0"/>
              </a:spcAft>
              <a:buSzPts val="1800"/>
              <a:defRPr/>
            </a:lvl8pPr>
            <a:lvl9pPr marL="4114800" lvl="8" indent="-342900" algn="l">
              <a:spcBef>
                <a:spcPts val="1000"/>
              </a:spcBef>
              <a:spcAft>
                <a:spcPts val="0"/>
              </a:spcAft>
              <a:buSzPts val="1800"/>
              <a:defRPr/>
            </a:lvl9pPr>
          </a:lstStyle>
          <a:p>
            <a:endParaRPr/>
          </a:p>
        </p:txBody>
      </p:sp>
      <p:sp>
        <p:nvSpPr>
          <p:cNvPr id="118" name="Google Shape;118;p58"/>
          <p:cNvSpPr txBox="1">
            <a:spLocks noGrp="1"/>
          </p:cNvSpPr>
          <p:nvPr>
            <p:ph type="body" idx="2"/>
          </p:nvPr>
        </p:nvSpPr>
        <p:spPr>
          <a:xfrm>
            <a:off x="2589212" y="4354046"/>
            <a:ext cx="8915399" cy="1555864"/>
          </a:xfrm>
          <a:prstGeom prst="rect">
            <a:avLst/>
          </a:prstGeom>
          <a:noFill/>
          <a:ln>
            <a:noFill/>
          </a:ln>
        </p:spPr>
        <p:txBody>
          <a:bodyPr spcFirstLastPara="1" wrap="square" lIns="91425" tIns="45700" rIns="91425" bIns="45700" anchor="ctr" anchorCtr="0">
            <a:normAutofit/>
          </a:bodyPr>
          <a:lstStyle>
            <a:lvl1pPr marL="457200" lvl="0" indent="-228600" algn="l">
              <a:spcBef>
                <a:spcPts val="1000"/>
              </a:spcBef>
              <a:spcAft>
                <a:spcPts val="0"/>
              </a:spcAft>
              <a:buSzPts val="1800"/>
              <a:buNone/>
              <a:defRPr sz="1800">
                <a:solidFill>
                  <a:srgbClr val="595959"/>
                </a:solidFill>
              </a:defRPr>
            </a:lvl1pPr>
            <a:lvl2pPr marL="914400" lvl="1" indent="-228600" algn="l">
              <a:spcBef>
                <a:spcPts val="1000"/>
              </a:spcBef>
              <a:spcAft>
                <a:spcPts val="0"/>
              </a:spcAft>
              <a:buSzPts val="1800"/>
              <a:buNone/>
              <a:defRPr sz="1800">
                <a:solidFill>
                  <a:srgbClr val="888888"/>
                </a:solidFill>
              </a:defRPr>
            </a:lvl2pPr>
            <a:lvl3pPr marL="1371600" lvl="2" indent="-228600" algn="l">
              <a:spcBef>
                <a:spcPts val="1000"/>
              </a:spcBef>
              <a:spcAft>
                <a:spcPts val="0"/>
              </a:spcAft>
              <a:buSzPts val="1600"/>
              <a:buNone/>
              <a:defRPr sz="1600">
                <a:solidFill>
                  <a:srgbClr val="888888"/>
                </a:solidFill>
              </a:defRPr>
            </a:lvl3pPr>
            <a:lvl4pPr marL="1828800" lvl="3" indent="-228600" algn="l">
              <a:spcBef>
                <a:spcPts val="1000"/>
              </a:spcBef>
              <a:spcAft>
                <a:spcPts val="0"/>
              </a:spcAft>
              <a:buSzPts val="1400"/>
              <a:buNone/>
              <a:defRPr sz="1400">
                <a:solidFill>
                  <a:srgbClr val="888888"/>
                </a:solidFill>
              </a:defRPr>
            </a:lvl4pPr>
            <a:lvl5pPr marL="2286000" lvl="4" indent="-228600" algn="l">
              <a:spcBef>
                <a:spcPts val="1000"/>
              </a:spcBef>
              <a:spcAft>
                <a:spcPts val="0"/>
              </a:spcAft>
              <a:buSzPts val="1400"/>
              <a:buNone/>
              <a:defRPr sz="1400">
                <a:solidFill>
                  <a:srgbClr val="888888"/>
                </a:solidFill>
              </a:defRPr>
            </a:lvl5pPr>
            <a:lvl6pPr marL="2743200" lvl="5" indent="-228600" algn="l">
              <a:spcBef>
                <a:spcPts val="1000"/>
              </a:spcBef>
              <a:spcAft>
                <a:spcPts val="0"/>
              </a:spcAft>
              <a:buSzPts val="1400"/>
              <a:buNone/>
              <a:defRPr sz="1400">
                <a:solidFill>
                  <a:srgbClr val="888888"/>
                </a:solidFill>
              </a:defRPr>
            </a:lvl6pPr>
            <a:lvl7pPr marL="3200400" lvl="6" indent="-228600" algn="l">
              <a:spcBef>
                <a:spcPts val="1000"/>
              </a:spcBef>
              <a:spcAft>
                <a:spcPts val="0"/>
              </a:spcAft>
              <a:buSzPts val="1400"/>
              <a:buNone/>
              <a:defRPr sz="1400">
                <a:solidFill>
                  <a:srgbClr val="888888"/>
                </a:solidFill>
              </a:defRPr>
            </a:lvl7pPr>
            <a:lvl8pPr marL="3657600" lvl="7" indent="-228600" algn="l">
              <a:spcBef>
                <a:spcPts val="1000"/>
              </a:spcBef>
              <a:spcAft>
                <a:spcPts val="0"/>
              </a:spcAft>
              <a:buSzPts val="1400"/>
              <a:buNone/>
              <a:defRPr sz="1400">
                <a:solidFill>
                  <a:srgbClr val="888888"/>
                </a:solidFill>
              </a:defRPr>
            </a:lvl8pPr>
            <a:lvl9pPr marL="4114800" lvl="8" indent="-228600" algn="l">
              <a:spcBef>
                <a:spcPts val="1000"/>
              </a:spcBef>
              <a:spcAft>
                <a:spcPts val="0"/>
              </a:spcAft>
              <a:buSzPts val="1400"/>
              <a:buNone/>
              <a:defRPr sz="1400">
                <a:solidFill>
                  <a:srgbClr val="888888"/>
                </a:solidFill>
              </a:defRPr>
            </a:lvl9pPr>
          </a:lstStyle>
          <a:p>
            <a:endParaRPr/>
          </a:p>
        </p:txBody>
      </p:sp>
      <p:sp>
        <p:nvSpPr>
          <p:cNvPr id="119" name="Google Shape;119;p58"/>
          <p:cNvSpPr txBox="1">
            <a:spLocks noGrp="1"/>
          </p:cNvSpPr>
          <p:nvPr>
            <p:ph type="dt" idx="10"/>
          </p:nvPr>
        </p:nvSpPr>
        <p:spPr>
          <a:xfrm>
            <a:off x="10361612" y="6130437"/>
            <a:ext cx="1146283" cy="370396"/>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0" name="Google Shape;120;p58"/>
          <p:cNvSpPr txBox="1">
            <a:spLocks noGrp="1"/>
          </p:cNvSpPr>
          <p:nvPr>
            <p:ph type="ftr" idx="11"/>
          </p:nvPr>
        </p:nvSpPr>
        <p:spPr>
          <a:xfrm>
            <a:off x="2589212" y="6135808"/>
            <a:ext cx="761999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1" name="Google Shape;121;p58"/>
          <p:cNvSpPr/>
          <p:nvPr/>
        </p:nvSpPr>
        <p:spPr>
          <a:xfrm rot="10800000" flipH="1">
            <a:off x="-4189" y="3178175"/>
            <a:ext cx="1588527" cy="507297"/>
          </a:xfrm>
          <a:custGeom>
            <a:avLst/>
            <a:gdLst/>
            <a:ahLst/>
            <a:cxnLst/>
            <a:rect l="l" t="t" r="r" b="b"/>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58"/>
          <p:cNvSpPr txBox="1">
            <a:spLocks noGrp="1"/>
          </p:cNvSpPr>
          <p:nvPr>
            <p:ph type="sldNum" idx="12"/>
          </p:nvPr>
        </p:nvSpPr>
        <p:spPr>
          <a:xfrm>
            <a:off x="531812" y="3244139"/>
            <a:ext cx="7797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tr-TR"/>
              <a:t>‹#›</a:t>
            </a:fld>
            <a:endParaRPr lang="tr-TR"/>
          </a:p>
        </p:txBody>
      </p:sp>
      <p:sp>
        <p:nvSpPr>
          <p:cNvPr id="123" name="Google Shape;123;p58"/>
          <p:cNvSpPr txBox="1"/>
          <p:nvPr/>
        </p:nvSpPr>
        <p:spPr>
          <a:xfrm>
            <a:off x="2467652" y="648005"/>
            <a:ext cx="609600" cy="584776"/>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tr-TR" sz="8000">
                <a:solidFill>
                  <a:schemeClr val="accent1"/>
                </a:solidFill>
                <a:latin typeface="Arial" panose="020B0604020202020204"/>
                <a:ea typeface="Arial" panose="020B0604020202020204"/>
                <a:cs typeface="Arial" panose="020B0604020202020204"/>
                <a:sym typeface="Arial" panose="020B0604020202020204"/>
              </a:rPr>
              <a:t>“</a:t>
            </a:r>
          </a:p>
        </p:txBody>
      </p:sp>
      <p:sp>
        <p:nvSpPr>
          <p:cNvPr id="124" name="Google Shape;124;p58"/>
          <p:cNvSpPr txBox="1"/>
          <p:nvPr/>
        </p:nvSpPr>
        <p:spPr>
          <a:xfrm>
            <a:off x="11114852" y="2905306"/>
            <a:ext cx="609600" cy="584776"/>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tr-TR" sz="8000">
                <a:solidFill>
                  <a:schemeClr val="accent1"/>
                </a:solidFill>
                <a:latin typeface="Arial" panose="020B0604020202020204"/>
                <a:ea typeface="Arial" panose="020B0604020202020204"/>
                <a:cs typeface="Arial" panose="020B0604020202020204"/>
                <a:sym typeface="Arial" panose="020B0604020202020204"/>
              </a:rPr>
              <a:t>”</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İsim Kartı">
  <p:cSld name="İsim Kartı">
    <p:spTree>
      <p:nvGrpSpPr>
        <p:cNvPr id="1" name="Shape 125"/>
        <p:cNvGrpSpPr/>
        <p:nvPr/>
      </p:nvGrpSpPr>
      <p:grpSpPr>
        <a:xfrm>
          <a:off x="0" y="0"/>
          <a:ext cx="0" cy="0"/>
          <a:chOff x="0" y="0"/>
          <a:chExt cx="0" cy="0"/>
        </a:xfrm>
      </p:grpSpPr>
      <p:sp>
        <p:nvSpPr>
          <p:cNvPr id="126" name="Google Shape;126;p59"/>
          <p:cNvSpPr txBox="1">
            <a:spLocks noGrp="1"/>
          </p:cNvSpPr>
          <p:nvPr>
            <p:ph type="title"/>
          </p:nvPr>
        </p:nvSpPr>
        <p:spPr>
          <a:xfrm>
            <a:off x="2589213" y="2438400"/>
            <a:ext cx="8915400" cy="2724845"/>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rgbClr val="168DBA"/>
              </a:buClr>
              <a:buSzPts val="4800"/>
              <a:buFont typeface="Century Gothic" panose="020B0502020202020204"/>
              <a:buNone/>
              <a:defRPr sz="4800"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7" name="Google Shape;127;p59"/>
          <p:cNvSpPr txBox="1">
            <a:spLocks noGrp="1"/>
          </p:cNvSpPr>
          <p:nvPr>
            <p:ph type="body" idx="1"/>
          </p:nvPr>
        </p:nvSpPr>
        <p:spPr>
          <a:xfrm>
            <a:off x="2589213" y="5181600"/>
            <a:ext cx="8915400" cy="729622"/>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800"/>
              <a:buNone/>
              <a:defRPr>
                <a:solidFill>
                  <a:srgbClr val="595959"/>
                </a:solidFill>
              </a:defRPr>
            </a:lvl1pPr>
            <a:lvl2pPr marL="914400" lvl="1" indent="-342900" algn="l">
              <a:spcBef>
                <a:spcPts val="1000"/>
              </a:spcBef>
              <a:spcAft>
                <a:spcPts val="0"/>
              </a:spcAft>
              <a:buSzPts val="1800"/>
              <a:defRPr/>
            </a:lvl2pPr>
            <a:lvl3pPr marL="1371600" lvl="2" indent="-342900" algn="l">
              <a:spcBef>
                <a:spcPts val="1000"/>
              </a:spcBef>
              <a:spcAft>
                <a:spcPts val="0"/>
              </a:spcAft>
              <a:buSzPts val="1800"/>
              <a:defRPr/>
            </a:lvl3pPr>
            <a:lvl4pPr marL="1828800" lvl="3" indent="-342900" algn="l">
              <a:spcBef>
                <a:spcPts val="1000"/>
              </a:spcBef>
              <a:spcAft>
                <a:spcPts val="0"/>
              </a:spcAft>
              <a:buSzPts val="1800"/>
              <a:defRPr/>
            </a:lvl4pPr>
            <a:lvl5pPr marL="2286000" lvl="4" indent="-342900" algn="l">
              <a:spcBef>
                <a:spcPts val="1000"/>
              </a:spcBef>
              <a:spcAft>
                <a:spcPts val="0"/>
              </a:spcAft>
              <a:buSzPts val="1800"/>
              <a:defRPr/>
            </a:lvl5pPr>
            <a:lvl6pPr marL="2743200" lvl="5" indent="-342900" algn="l">
              <a:spcBef>
                <a:spcPts val="1000"/>
              </a:spcBef>
              <a:spcAft>
                <a:spcPts val="0"/>
              </a:spcAft>
              <a:buSzPts val="1800"/>
              <a:defRPr/>
            </a:lvl6pPr>
            <a:lvl7pPr marL="3200400" lvl="6" indent="-342900" algn="l">
              <a:spcBef>
                <a:spcPts val="1000"/>
              </a:spcBef>
              <a:spcAft>
                <a:spcPts val="0"/>
              </a:spcAft>
              <a:buSzPts val="1800"/>
              <a:defRPr/>
            </a:lvl7pPr>
            <a:lvl8pPr marL="3657600" lvl="7" indent="-342900" algn="l">
              <a:spcBef>
                <a:spcPts val="1000"/>
              </a:spcBef>
              <a:spcAft>
                <a:spcPts val="0"/>
              </a:spcAft>
              <a:buSzPts val="1800"/>
              <a:defRPr/>
            </a:lvl8pPr>
            <a:lvl9pPr marL="4114800" lvl="8" indent="-342900" algn="l">
              <a:spcBef>
                <a:spcPts val="1000"/>
              </a:spcBef>
              <a:spcAft>
                <a:spcPts val="0"/>
              </a:spcAft>
              <a:buSzPts val="1800"/>
              <a:defRPr/>
            </a:lvl9pPr>
          </a:lstStyle>
          <a:p>
            <a:endParaRPr/>
          </a:p>
        </p:txBody>
      </p:sp>
      <p:sp>
        <p:nvSpPr>
          <p:cNvPr id="128" name="Google Shape;128;p59"/>
          <p:cNvSpPr txBox="1">
            <a:spLocks noGrp="1"/>
          </p:cNvSpPr>
          <p:nvPr>
            <p:ph type="dt" idx="10"/>
          </p:nvPr>
        </p:nvSpPr>
        <p:spPr>
          <a:xfrm>
            <a:off x="10361612" y="6130437"/>
            <a:ext cx="1146283" cy="370396"/>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9" name="Google Shape;129;p59"/>
          <p:cNvSpPr txBox="1">
            <a:spLocks noGrp="1"/>
          </p:cNvSpPr>
          <p:nvPr>
            <p:ph type="ftr" idx="11"/>
          </p:nvPr>
        </p:nvSpPr>
        <p:spPr>
          <a:xfrm>
            <a:off x="2589212" y="6135808"/>
            <a:ext cx="761999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0" name="Google Shape;130;p59"/>
          <p:cNvSpPr/>
          <p:nvPr/>
        </p:nvSpPr>
        <p:spPr>
          <a:xfrm rot="10800000" flipH="1">
            <a:off x="-4189" y="4911725"/>
            <a:ext cx="1588527" cy="507297"/>
          </a:xfrm>
          <a:custGeom>
            <a:avLst/>
            <a:gdLst/>
            <a:ahLst/>
            <a:cxnLst/>
            <a:rect l="l" t="t" r="r" b="b"/>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59"/>
          <p:cNvSpPr txBox="1">
            <a:spLocks noGrp="1"/>
          </p:cNvSpPr>
          <p:nvPr>
            <p:ph type="sldNum" idx="12"/>
          </p:nvPr>
        </p:nvSpPr>
        <p:spPr>
          <a:xfrm>
            <a:off x="531812" y="4983087"/>
            <a:ext cx="7797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tr-TR"/>
              <a:t>‹#›</a:t>
            </a:fld>
            <a:endParaRPr lang="tr-T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Alıntı İsim Kartı">
  <p:cSld name="Alıntı İsim Kartı">
    <p:spTree>
      <p:nvGrpSpPr>
        <p:cNvPr id="1" name="Shape 132"/>
        <p:cNvGrpSpPr/>
        <p:nvPr/>
      </p:nvGrpSpPr>
      <p:grpSpPr>
        <a:xfrm>
          <a:off x="0" y="0"/>
          <a:ext cx="0" cy="0"/>
          <a:chOff x="0" y="0"/>
          <a:chExt cx="0" cy="0"/>
        </a:xfrm>
      </p:grpSpPr>
      <p:sp>
        <p:nvSpPr>
          <p:cNvPr id="133" name="Google Shape;133;p60"/>
          <p:cNvSpPr txBox="1">
            <a:spLocks noGrp="1"/>
          </p:cNvSpPr>
          <p:nvPr>
            <p:ph type="title"/>
          </p:nvPr>
        </p:nvSpPr>
        <p:spPr>
          <a:xfrm>
            <a:off x="2849949" y="609600"/>
            <a:ext cx="8393926" cy="2895600"/>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rgbClr val="168DBA"/>
              </a:buClr>
              <a:buSzPts val="4800"/>
              <a:buFont typeface="Century Gothic" panose="020B0502020202020204"/>
              <a:buNone/>
              <a:defRPr sz="48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4" name="Google Shape;134;p60"/>
          <p:cNvSpPr txBox="1">
            <a:spLocks noGrp="1"/>
          </p:cNvSpPr>
          <p:nvPr>
            <p:ph type="body" idx="1"/>
          </p:nvPr>
        </p:nvSpPr>
        <p:spPr>
          <a:xfrm>
            <a:off x="2589212" y="4343400"/>
            <a:ext cx="8915400" cy="838200"/>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2400"/>
              <a:buFont typeface="Century Gothic" panose="020B0502020202020204"/>
              <a:buNone/>
              <a:defRPr sz="2400">
                <a:solidFill>
                  <a:schemeClr val="accent1"/>
                </a:solidFill>
              </a:defRPr>
            </a:lvl1pPr>
            <a:lvl2pPr marL="914400" lvl="1" indent="-228600" algn="l">
              <a:spcBef>
                <a:spcPts val="1000"/>
              </a:spcBef>
              <a:spcAft>
                <a:spcPts val="0"/>
              </a:spcAft>
              <a:buSzPts val="1600"/>
              <a:buFont typeface="Century Gothic" panose="020B0502020202020204"/>
              <a:buNone/>
              <a:defRPr/>
            </a:lvl2pPr>
            <a:lvl3pPr marL="1371600" lvl="2" indent="-228600" algn="l">
              <a:spcBef>
                <a:spcPts val="1000"/>
              </a:spcBef>
              <a:spcAft>
                <a:spcPts val="0"/>
              </a:spcAft>
              <a:buSzPts val="1400"/>
              <a:buFont typeface="Century Gothic" panose="020B0502020202020204"/>
              <a:buNone/>
              <a:defRPr/>
            </a:lvl3pPr>
            <a:lvl4pPr marL="1828800" lvl="3" indent="-228600" algn="l">
              <a:spcBef>
                <a:spcPts val="1000"/>
              </a:spcBef>
              <a:spcAft>
                <a:spcPts val="0"/>
              </a:spcAft>
              <a:buSzPts val="1200"/>
              <a:buFont typeface="Century Gothic" panose="020B0502020202020204"/>
              <a:buNone/>
              <a:defRPr/>
            </a:lvl4pPr>
            <a:lvl5pPr marL="2286000" lvl="4" indent="-228600" algn="l">
              <a:spcBef>
                <a:spcPts val="1000"/>
              </a:spcBef>
              <a:spcAft>
                <a:spcPts val="0"/>
              </a:spcAft>
              <a:buSzPts val="1200"/>
              <a:buFont typeface="Century Gothic" panose="020B0502020202020204"/>
              <a:buNone/>
              <a:defRPr/>
            </a:lvl5pPr>
            <a:lvl6pPr marL="2743200" lvl="5" indent="-342900" algn="l">
              <a:spcBef>
                <a:spcPts val="1000"/>
              </a:spcBef>
              <a:spcAft>
                <a:spcPts val="0"/>
              </a:spcAft>
              <a:buSzPts val="1800"/>
              <a:defRPr/>
            </a:lvl6pPr>
            <a:lvl7pPr marL="3200400" lvl="6" indent="-342900" algn="l">
              <a:spcBef>
                <a:spcPts val="1000"/>
              </a:spcBef>
              <a:spcAft>
                <a:spcPts val="0"/>
              </a:spcAft>
              <a:buSzPts val="1800"/>
              <a:defRPr/>
            </a:lvl7pPr>
            <a:lvl8pPr marL="3657600" lvl="7" indent="-342900" algn="l">
              <a:spcBef>
                <a:spcPts val="1000"/>
              </a:spcBef>
              <a:spcAft>
                <a:spcPts val="0"/>
              </a:spcAft>
              <a:buSzPts val="1800"/>
              <a:defRPr/>
            </a:lvl8pPr>
            <a:lvl9pPr marL="4114800" lvl="8" indent="-342900" algn="l">
              <a:spcBef>
                <a:spcPts val="1000"/>
              </a:spcBef>
              <a:spcAft>
                <a:spcPts val="0"/>
              </a:spcAft>
              <a:buSzPts val="1800"/>
              <a:defRPr/>
            </a:lvl9pPr>
          </a:lstStyle>
          <a:p>
            <a:endParaRPr/>
          </a:p>
        </p:txBody>
      </p:sp>
      <p:sp>
        <p:nvSpPr>
          <p:cNvPr id="135" name="Google Shape;135;p60"/>
          <p:cNvSpPr txBox="1">
            <a:spLocks noGrp="1"/>
          </p:cNvSpPr>
          <p:nvPr>
            <p:ph type="body" idx="2"/>
          </p:nvPr>
        </p:nvSpPr>
        <p:spPr>
          <a:xfrm>
            <a:off x="2589213" y="5181600"/>
            <a:ext cx="8915400" cy="729622"/>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800"/>
              <a:buNone/>
              <a:defRPr>
                <a:solidFill>
                  <a:srgbClr val="595959"/>
                </a:solidFill>
              </a:defRPr>
            </a:lvl1pPr>
            <a:lvl2pPr marL="914400" lvl="1" indent="-342900" algn="l">
              <a:spcBef>
                <a:spcPts val="1000"/>
              </a:spcBef>
              <a:spcAft>
                <a:spcPts val="0"/>
              </a:spcAft>
              <a:buSzPts val="1800"/>
              <a:defRPr/>
            </a:lvl2pPr>
            <a:lvl3pPr marL="1371600" lvl="2" indent="-342900" algn="l">
              <a:spcBef>
                <a:spcPts val="1000"/>
              </a:spcBef>
              <a:spcAft>
                <a:spcPts val="0"/>
              </a:spcAft>
              <a:buSzPts val="1800"/>
              <a:defRPr/>
            </a:lvl3pPr>
            <a:lvl4pPr marL="1828800" lvl="3" indent="-342900" algn="l">
              <a:spcBef>
                <a:spcPts val="1000"/>
              </a:spcBef>
              <a:spcAft>
                <a:spcPts val="0"/>
              </a:spcAft>
              <a:buSzPts val="1800"/>
              <a:defRPr/>
            </a:lvl4pPr>
            <a:lvl5pPr marL="2286000" lvl="4" indent="-342900" algn="l">
              <a:spcBef>
                <a:spcPts val="1000"/>
              </a:spcBef>
              <a:spcAft>
                <a:spcPts val="0"/>
              </a:spcAft>
              <a:buSzPts val="1800"/>
              <a:defRPr/>
            </a:lvl5pPr>
            <a:lvl6pPr marL="2743200" lvl="5" indent="-342900" algn="l">
              <a:spcBef>
                <a:spcPts val="1000"/>
              </a:spcBef>
              <a:spcAft>
                <a:spcPts val="0"/>
              </a:spcAft>
              <a:buSzPts val="1800"/>
              <a:defRPr/>
            </a:lvl6pPr>
            <a:lvl7pPr marL="3200400" lvl="6" indent="-342900" algn="l">
              <a:spcBef>
                <a:spcPts val="1000"/>
              </a:spcBef>
              <a:spcAft>
                <a:spcPts val="0"/>
              </a:spcAft>
              <a:buSzPts val="1800"/>
              <a:defRPr/>
            </a:lvl7pPr>
            <a:lvl8pPr marL="3657600" lvl="7" indent="-342900" algn="l">
              <a:spcBef>
                <a:spcPts val="1000"/>
              </a:spcBef>
              <a:spcAft>
                <a:spcPts val="0"/>
              </a:spcAft>
              <a:buSzPts val="1800"/>
              <a:defRPr/>
            </a:lvl8pPr>
            <a:lvl9pPr marL="4114800" lvl="8" indent="-342900" algn="l">
              <a:spcBef>
                <a:spcPts val="1000"/>
              </a:spcBef>
              <a:spcAft>
                <a:spcPts val="0"/>
              </a:spcAft>
              <a:buSzPts val="1800"/>
              <a:defRPr/>
            </a:lvl9pPr>
          </a:lstStyle>
          <a:p>
            <a:endParaRPr/>
          </a:p>
        </p:txBody>
      </p:sp>
      <p:sp>
        <p:nvSpPr>
          <p:cNvPr id="136" name="Google Shape;136;p60"/>
          <p:cNvSpPr txBox="1">
            <a:spLocks noGrp="1"/>
          </p:cNvSpPr>
          <p:nvPr>
            <p:ph type="dt" idx="10"/>
          </p:nvPr>
        </p:nvSpPr>
        <p:spPr>
          <a:xfrm>
            <a:off x="10361612" y="6130437"/>
            <a:ext cx="1146283" cy="370396"/>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7" name="Google Shape;137;p60"/>
          <p:cNvSpPr txBox="1">
            <a:spLocks noGrp="1"/>
          </p:cNvSpPr>
          <p:nvPr>
            <p:ph type="ftr" idx="11"/>
          </p:nvPr>
        </p:nvSpPr>
        <p:spPr>
          <a:xfrm>
            <a:off x="2589212" y="6135808"/>
            <a:ext cx="761999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8" name="Google Shape;138;p60"/>
          <p:cNvSpPr/>
          <p:nvPr/>
        </p:nvSpPr>
        <p:spPr>
          <a:xfrm rot="10800000" flipH="1">
            <a:off x="-4189" y="4911725"/>
            <a:ext cx="1588527" cy="507297"/>
          </a:xfrm>
          <a:custGeom>
            <a:avLst/>
            <a:gdLst/>
            <a:ahLst/>
            <a:cxnLst/>
            <a:rect l="l" t="t" r="r" b="b"/>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60"/>
          <p:cNvSpPr txBox="1">
            <a:spLocks noGrp="1"/>
          </p:cNvSpPr>
          <p:nvPr>
            <p:ph type="sldNum" idx="12"/>
          </p:nvPr>
        </p:nvSpPr>
        <p:spPr>
          <a:xfrm>
            <a:off x="531812" y="4983087"/>
            <a:ext cx="7797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tr-TR"/>
              <a:t>‹#›</a:t>
            </a:fld>
            <a:endParaRPr lang="tr-TR"/>
          </a:p>
        </p:txBody>
      </p:sp>
      <p:sp>
        <p:nvSpPr>
          <p:cNvPr id="140" name="Google Shape;140;p60"/>
          <p:cNvSpPr txBox="1"/>
          <p:nvPr/>
        </p:nvSpPr>
        <p:spPr>
          <a:xfrm>
            <a:off x="2467652" y="648005"/>
            <a:ext cx="609600" cy="584776"/>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tr-TR" sz="8000">
                <a:solidFill>
                  <a:schemeClr val="accent1"/>
                </a:solidFill>
                <a:latin typeface="Arial" panose="020B0604020202020204"/>
                <a:ea typeface="Arial" panose="020B0604020202020204"/>
                <a:cs typeface="Arial" panose="020B0604020202020204"/>
                <a:sym typeface="Arial" panose="020B0604020202020204"/>
              </a:rPr>
              <a:t>“</a:t>
            </a:r>
          </a:p>
        </p:txBody>
      </p:sp>
      <p:sp>
        <p:nvSpPr>
          <p:cNvPr id="141" name="Google Shape;141;p60"/>
          <p:cNvSpPr txBox="1"/>
          <p:nvPr/>
        </p:nvSpPr>
        <p:spPr>
          <a:xfrm>
            <a:off x="11114852" y="2905306"/>
            <a:ext cx="609600" cy="584776"/>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tr-TR" sz="8000">
                <a:solidFill>
                  <a:schemeClr val="accent1"/>
                </a:solidFill>
                <a:latin typeface="Arial" panose="020B0604020202020204"/>
                <a:ea typeface="Arial" panose="020B0604020202020204"/>
                <a:cs typeface="Arial" panose="020B0604020202020204"/>
                <a:sym typeface="Arial" panose="020B0604020202020204"/>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Doğru veya Yanlış">
  <p:cSld name="Doğru veya Yanlış">
    <p:spTree>
      <p:nvGrpSpPr>
        <p:cNvPr id="1" name="Shape 142"/>
        <p:cNvGrpSpPr/>
        <p:nvPr/>
      </p:nvGrpSpPr>
      <p:grpSpPr>
        <a:xfrm>
          <a:off x="0" y="0"/>
          <a:ext cx="0" cy="0"/>
          <a:chOff x="0" y="0"/>
          <a:chExt cx="0" cy="0"/>
        </a:xfrm>
      </p:grpSpPr>
      <p:sp>
        <p:nvSpPr>
          <p:cNvPr id="143" name="Google Shape;143;p61"/>
          <p:cNvSpPr txBox="1">
            <a:spLocks noGrp="1"/>
          </p:cNvSpPr>
          <p:nvPr>
            <p:ph type="title"/>
          </p:nvPr>
        </p:nvSpPr>
        <p:spPr>
          <a:xfrm>
            <a:off x="2589212" y="627407"/>
            <a:ext cx="8915399" cy="2880020"/>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rgbClr val="168DBA"/>
              </a:buClr>
              <a:buSzPts val="4800"/>
              <a:buFont typeface="Century Gothic" panose="020B0502020202020204"/>
              <a:buNone/>
              <a:defRPr sz="4800"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4" name="Google Shape;144;p61"/>
          <p:cNvSpPr txBox="1">
            <a:spLocks noGrp="1"/>
          </p:cNvSpPr>
          <p:nvPr>
            <p:ph type="body" idx="1"/>
          </p:nvPr>
        </p:nvSpPr>
        <p:spPr>
          <a:xfrm>
            <a:off x="2589212" y="4343400"/>
            <a:ext cx="8915400" cy="838200"/>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2400"/>
              <a:buFont typeface="Century Gothic" panose="020B0502020202020204"/>
              <a:buNone/>
              <a:defRPr sz="2400">
                <a:solidFill>
                  <a:schemeClr val="accent1"/>
                </a:solidFill>
              </a:defRPr>
            </a:lvl1pPr>
            <a:lvl2pPr marL="914400" lvl="1" indent="-228600" algn="l">
              <a:spcBef>
                <a:spcPts val="1000"/>
              </a:spcBef>
              <a:spcAft>
                <a:spcPts val="0"/>
              </a:spcAft>
              <a:buSzPts val="1600"/>
              <a:buFont typeface="Century Gothic" panose="020B0502020202020204"/>
              <a:buNone/>
              <a:defRPr/>
            </a:lvl2pPr>
            <a:lvl3pPr marL="1371600" lvl="2" indent="-228600" algn="l">
              <a:spcBef>
                <a:spcPts val="1000"/>
              </a:spcBef>
              <a:spcAft>
                <a:spcPts val="0"/>
              </a:spcAft>
              <a:buSzPts val="1400"/>
              <a:buFont typeface="Century Gothic" panose="020B0502020202020204"/>
              <a:buNone/>
              <a:defRPr/>
            </a:lvl3pPr>
            <a:lvl4pPr marL="1828800" lvl="3" indent="-228600" algn="l">
              <a:spcBef>
                <a:spcPts val="1000"/>
              </a:spcBef>
              <a:spcAft>
                <a:spcPts val="0"/>
              </a:spcAft>
              <a:buSzPts val="1200"/>
              <a:buFont typeface="Century Gothic" panose="020B0502020202020204"/>
              <a:buNone/>
              <a:defRPr/>
            </a:lvl4pPr>
            <a:lvl5pPr marL="2286000" lvl="4" indent="-228600" algn="l">
              <a:spcBef>
                <a:spcPts val="1000"/>
              </a:spcBef>
              <a:spcAft>
                <a:spcPts val="0"/>
              </a:spcAft>
              <a:buSzPts val="1200"/>
              <a:buFont typeface="Century Gothic" panose="020B0502020202020204"/>
              <a:buNone/>
              <a:defRPr/>
            </a:lvl5pPr>
            <a:lvl6pPr marL="2743200" lvl="5" indent="-342900" algn="l">
              <a:spcBef>
                <a:spcPts val="1000"/>
              </a:spcBef>
              <a:spcAft>
                <a:spcPts val="0"/>
              </a:spcAft>
              <a:buSzPts val="1800"/>
              <a:defRPr/>
            </a:lvl6pPr>
            <a:lvl7pPr marL="3200400" lvl="6" indent="-342900" algn="l">
              <a:spcBef>
                <a:spcPts val="1000"/>
              </a:spcBef>
              <a:spcAft>
                <a:spcPts val="0"/>
              </a:spcAft>
              <a:buSzPts val="1800"/>
              <a:defRPr/>
            </a:lvl7pPr>
            <a:lvl8pPr marL="3657600" lvl="7" indent="-342900" algn="l">
              <a:spcBef>
                <a:spcPts val="1000"/>
              </a:spcBef>
              <a:spcAft>
                <a:spcPts val="0"/>
              </a:spcAft>
              <a:buSzPts val="1800"/>
              <a:defRPr/>
            </a:lvl8pPr>
            <a:lvl9pPr marL="4114800" lvl="8" indent="-342900" algn="l">
              <a:spcBef>
                <a:spcPts val="1000"/>
              </a:spcBef>
              <a:spcAft>
                <a:spcPts val="0"/>
              </a:spcAft>
              <a:buSzPts val="1800"/>
              <a:defRPr/>
            </a:lvl9pPr>
          </a:lstStyle>
          <a:p>
            <a:endParaRPr/>
          </a:p>
        </p:txBody>
      </p:sp>
      <p:sp>
        <p:nvSpPr>
          <p:cNvPr id="145" name="Google Shape;145;p61"/>
          <p:cNvSpPr txBox="1">
            <a:spLocks noGrp="1"/>
          </p:cNvSpPr>
          <p:nvPr>
            <p:ph type="body" idx="2"/>
          </p:nvPr>
        </p:nvSpPr>
        <p:spPr>
          <a:xfrm>
            <a:off x="2589213" y="5181600"/>
            <a:ext cx="8915400" cy="729622"/>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800"/>
              <a:buNone/>
              <a:defRPr>
                <a:solidFill>
                  <a:srgbClr val="595959"/>
                </a:solidFill>
              </a:defRPr>
            </a:lvl1pPr>
            <a:lvl2pPr marL="914400" lvl="1" indent="-342900" algn="l">
              <a:spcBef>
                <a:spcPts val="1000"/>
              </a:spcBef>
              <a:spcAft>
                <a:spcPts val="0"/>
              </a:spcAft>
              <a:buSzPts val="1800"/>
              <a:defRPr/>
            </a:lvl2pPr>
            <a:lvl3pPr marL="1371600" lvl="2" indent="-342900" algn="l">
              <a:spcBef>
                <a:spcPts val="1000"/>
              </a:spcBef>
              <a:spcAft>
                <a:spcPts val="0"/>
              </a:spcAft>
              <a:buSzPts val="1800"/>
              <a:defRPr/>
            </a:lvl3pPr>
            <a:lvl4pPr marL="1828800" lvl="3" indent="-342900" algn="l">
              <a:spcBef>
                <a:spcPts val="1000"/>
              </a:spcBef>
              <a:spcAft>
                <a:spcPts val="0"/>
              </a:spcAft>
              <a:buSzPts val="1800"/>
              <a:defRPr/>
            </a:lvl4pPr>
            <a:lvl5pPr marL="2286000" lvl="4" indent="-342900" algn="l">
              <a:spcBef>
                <a:spcPts val="1000"/>
              </a:spcBef>
              <a:spcAft>
                <a:spcPts val="0"/>
              </a:spcAft>
              <a:buSzPts val="1800"/>
              <a:defRPr/>
            </a:lvl5pPr>
            <a:lvl6pPr marL="2743200" lvl="5" indent="-342900" algn="l">
              <a:spcBef>
                <a:spcPts val="1000"/>
              </a:spcBef>
              <a:spcAft>
                <a:spcPts val="0"/>
              </a:spcAft>
              <a:buSzPts val="1800"/>
              <a:defRPr/>
            </a:lvl6pPr>
            <a:lvl7pPr marL="3200400" lvl="6" indent="-342900" algn="l">
              <a:spcBef>
                <a:spcPts val="1000"/>
              </a:spcBef>
              <a:spcAft>
                <a:spcPts val="0"/>
              </a:spcAft>
              <a:buSzPts val="1800"/>
              <a:defRPr/>
            </a:lvl7pPr>
            <a:lvl8pPr marL="3657600" lvl="7" indent="-342900" algn="l">
              <a:spcBef>
                <a:spcPts val="1000"/>
              </a:spcBef>
              <a:spcAft>
                <a:spcPts val="0"/>
              </a:spcAft>
              <a:buSzPts val="1800"/>
              <a:defRPr/>
            </a:lvl8pPr>
            <a:lvl9pPr marL="4114800" lvl="8" indent="-342900" algn="l">
              <a:spcBef>
                <a:spcPts val="1000"/>
              </a:spcBef>
              <a:spcAft>
                <a:spcPts val="0"/>
              </a:spcAft>
              <a:buSzPts val="1800"/>
              <a:defRPr/>
            </a:lvl9pPr>
          </a:lstStyle>
          <a:p>
            <a:endParaRPr/>
          </a:p>
        </p:txBody>
      </p:sp>
      <p:sp>
        <p:nvSpPr>
          <p:cNvPr id="146" name="Google Shape;146;p61"/>
          <p:cNvSpPr txBox="1">
            <a:spLocks noGrp="1"/>
          </p:cNvSpPr>
          <p:nvPr>
            <p:ph type="dt" idx="10"/>
          </p:nvPr>
        </p:nvSpPr>
        <p:spPr>
          <a:xfrm>
            <a:off x="10361612" y="6130437"/>
            <a:ext cx="1146283" cy="370396"/>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7" name="Google Shape;147;p61"/>
          <p:cNvSpPr txBox="1">
            <a:spLocks noGrp="1"/>
          </p:cNvSpPr>
          <p:nvPr>
            <p:ph type="ftr" idx="11"/>
          </p:nvPr>
        </p:nvSpPr>
        <p:spPr>
          <a:xfrm>
            <a:off x="2589212" y="6135808"/>
            <a:ext cx="761999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8" name="Google Shape;148;p61"/>
          <p:cNvSpPr/>
          <p:nvPr/>
        </p:nvSpPr>
        <p:spPr>
          <a:xfrm rot="10800000" flipH="1">
            <a:off x="-4189" y="4911725"/>
            <a:ext cx="1588527" cy="507297"/>
          </a:xfrm>
          <a:custGeom>
            <a:avLst/>
            <a:gdLst/>
            <a:ahLst/>
            <a:cxnLst/>
            <a:rect l="l" t="t" r="r" b="b"/>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61"/>
          <p:cNvSpPr txBox="1">
            <a:spLocks noGrp="1"/>
          </p:cNvSpPr>
          <p:nvPr>
            <p:ph type="sldNum" idx="12"/>
          </p:nvPr>
        </p:nvSpPr>
        <p:spPr>
          <a:xfrm>
            <a:off x="531812" y="4983087"/>
            <a:ext cx="7797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tr-TR"/>
              <a:t>‹#›</a:t>
            </a:fld>
            <a:endParaRPr lang="tr-T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şlık ve Dikey Metin" type="vertTx">
  <p:cSld name="VERTICAL_TEXT">
    <p:spTree>
      <p:nvGrpSpPr>
        <p:cNvPr id="1" name="Shape 150"/>
        <p:cNvGrpSpPr/>
        <p:nvPr/>
      </p:nvGrpSpPr>
      <p:grpSpPr>
        <a:xfrm>
          <a:off x="0" y="0"/>
          <a:ext cx="0" cy="0"/>
          <a:chOff x="0" y="0"/>
          <a:chExt cx="0" cy="0"/>
        </a:xfrm>
      </p:grpSpPr>
      <p:sp>
        <p:nvSpPr>
          <p:cNvPr id="151" name="Google Shape;151;p62"/>
          <p:cNvSpPr txBox="1">
            <a:spLocks noGrp="1"/>
          </p:cNvSpPr>
          <p:nvPr>
            <p:ph type="title"/>
          </p:nvPr>
        </p:nvSpPr>
        <p:spPr>
          <a:xfrm>
            <a:off x="2592924" y="624110"/>
            <a:ext cx="8911687" cy="1280890"/>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rgbClr val="168DBA"/>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2" name="Google Shape;152;p62"/>
          <p:cNvSpPr txBox="1">
            <a:spLocks noGrp="1"/>
          </p:cNvSpPr>
          <p:nvPr>
            <p:ph type="body" idx="1"/>
          </p:nvPr>
        </p:nvSpPr>
        <p:spPr>
          <a:xfrm rot="5400000">
            <a:off x="5103812" y="-381000"/>
            <a:ext cx="3886200" cy="8915400"/>
          </a:xfrm>
          <a:prstGeom prst="rect">
            <a:avLst/>
          </a:prstGeom>
          <a:noFill/>
          <a:ln>
            <a:noFill/>
          </a:ln>
        </p:spPr>
        <p:txBody>
          <a:bodyPr spcFirstLastPara="1" wrap="square" lIns="91425" tIns="45700" rIns="91425" bIns="45700" anchor="t" anchorCtr="0">
            <a:normAutofit/>
          </a:bodyPr>
          <a:lstStyle>
            <a:lvl1pPr marL="457200" lvl="0" indent="-342900" algn="l">
              <a:spcBef>
                <a:spcPts val="1000"/>
              </a:spcBef>
              <a:spcAft>
                <a:spcPts val="0"/>
              </a:spcAft>
              <a:buSzPts val="1800"/>
              <a:defRPr/>
            </a:lvl1pPr>
            <a:lvl2pPr marL="914400" lvl="1" indent="-342900" algn="l">
              <a:spcBef>
                <a:spcPts val="1000"/>
              </a:spcBef>
              <a:spcAft>
                <a:spcPts val="0"/>
              </a:spcAft>
              <a:buSzPts val="1800"/>
              <a:defRPr/>
            </a:lvl2pPr>
            <a:lvl3pPr marL="1371600" lvl="2" indent="-342900" algn="l">
              <a:spcBef>
                <a:spcPts val="1000"/>
              </a:spcBef>
              <a:spcAft>
                <a:spcPts val="0"/>
              </a:spcAft>
              <a:buSzPts val="1800"/>
              <a:defRPr/>
            </a:lvl3pPr>
            <a:lvl4pPr marL="1828800" lvl="3" indent="-342900" algn="l">
              <a:spcBef>
                <a:spcPts val="1000"/>
              </a:spcBef>
              <a:spcAft>
                <a:spcPts val="0"/>
              </a:spcAft>
              <a:buSzPts val="1800"/>
              <a:defRPr/>
            </a:lvl4pPr>
            <a:lvl5pPr marL="2286000" lvl="4" indent="-342900" algn="l">
              <a:spcBef>
                <a:spcPts val="1000"/>
              </a:spcBef>
              <a:spcAft>
                <a:spcPts val="0"/>
              </a:spcAft>
              <a:buSzPts val="1800"/>
              <a:defRPr/>
            </a:lvl5pPr>
            <a:lvl6pPr marL="2743200" lvl="5" indent="-342900" algn="l">
              <a:spcBef>
                <a:spcPts val="1000"/>
              </a:spcBef>
              <a:spcAft>
                <a:spcPts val="0"/>
              </a:spcAft>
              <a:buSzPts val="1800"/>
              <a:defRPr/>
            </a:lvl6pPr>
            <a:lvl7pPr marL="3200400" lvl="6" indent="-342900" algn="l">
              <a:spcBef>
                <a:spcPts val="1000"/>
              </a:spcBef>
              <a:spcAft>
                <a:spcPts val="0"/>
              </a:spcAft>
              <a:buSzPts val="1800"/>
              <a:defRPr/>
            </a:lvl7pPr>
            <a:lvl8pPr marL="3657600" lvl="7" indent="-342900" algn="l">
              <a:spcBef>
                <a:spcPts val="1000"/>
              </a:spcBef>
              <a:spcAft>
                <a:spcPts val="0"/>
              </a:spcAft>
              <a:buSzPts val="1800"/>
              <a:defRPr/>
            </a:lvl8pPr>
            <a:lvl9pPr marL="4114800" lvl="8" indent="-342900" algn="l">
              <a:spcBef>
                <a:spcPts val="1000"/>
              </a:spcBef>
              <a:spcAft>
                <a:spcPts val="0"/>
              </a:spcAft>
              <a:buSzPts val="1800"/>
              <a:defRPr/>
            </a:lvl9pPr>
          </a:lstStyle>
          <a:p>
            <a:endParaRPr/>
          </a:p>
        </p:txBody>
      </p:sp>
      <p:sp>
        <p:nvSpPr>
          <p:cNvPr id="153" name="Google Shape;153;p62"/>
          <p:cNvSpPr txBox="1">
            <a:spLocks noGrp="1"/>
          </p:cNvSpPr>
          <p:nvPr>
            <p:ph type="dt" idx="10"/>
          </p:nvPr>
        </p:nvSpPr>
        <p:spPr>
          <a:xfrm>
            <a:off x="10361612" y="6130437"/>
            <a:ext cx="1146283" cy="370396"/>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4" name="Google Shape;154;p62"/>
          <p:cNvSpPr txBox="1">
            <a:spLocks noGrp="1"/>
          </p:cNvSpPr>
          <p:nvPr>
            <p:ph type="ftr" idx="11"/>
          </p:nvPr>
        </p:nvSpPr>
        <p:spPr>
          <a:xfrm>
            <a:off x="2589212" y="6135808"/>
            <a:ext cx="761999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5" name="Google Shape;155;p62"/>
          <p:cNvSpPr/>
          <p:nvPr/>
        </p:nvSpPr>
        <p:spPr>
          <a:xfrm rot="10800000" flipH="1">
            <a:off x="-4189" y="714375"/>
            <a:ext cx="1588527" cy="507297"/>
          </a:xfrm>
          <a:custGeom>
            <a:avLst/>
            <a:gdLst/>
            <a:ahLst/>
            <a:cxnLst/>
            <a:rect l="l" t="t" r="r" b="b"/>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62"/>
          <p:cNvSpPr txBox="1">
            <a:spLocks noGrp="1"/>
          </p:cNvSpPr>
          <p:nvPr>
            <p:ph type="sldNum" idx="12"/>
          </p:nvPr>
        </p:nvSpPr>
        <p:spPr>
          <a:xfrm>
            <a:off x="531812" y="787782"/>
            <a:ext cx="7797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tr-TR"/>
              <a:t>‹#›</a:t>
            </a:fld>
            <a:endParaRPr lang="tr-T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Dikey Başlık ve Metin" type="vertTitleAndTx">
  <p:cSld name="VERTICAL_TITLE_AND_VERTICAL_TEXT">
    <p:spTree>
      <p:nvGrpSpPr>
        <p:cNvPr id="1" name="Shape 157"/>
        <p:cNvGrpSpPr/>
        <p:nvPr/>
      </p:nvGrpSpPr>
      <p:grpSpPr>
        <a:xfrm>
          <a:off x="0" y="0"/>
          <a:ext cx="0" cy="0"/>
          <a:chOff x="0" y="0"/>
          <a:chExt cx="0" cy="0"/>
        </a:xfrm>
      </p:grpSpPr>
      <p:sp>
        <p:nvSpPr>
          <p:cNvPr id="158" name="Google Shape;158;p63"/>
          <p:cNvSpPr txBox="1">
            <a:spLocks noGrp="1"/>
          </p:cNvSpPr>
          <p:nvPr>
            <p:ph type="title"/>
          </p:nvPr>
        </p:nvSpPr>
        <p:spPr>
          <a:xfrm rot="5400000">
            <a:off x="7756704" y="2165513"/>
            <a:ext cx="5283817" cy="2207601"/>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rgbClr val="168DBA"/>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9" name="Google Shape;159;p63"/>
          <p:cNvSpPr txBox="1">
            <a:spLocks noGrp="1"/>
          </p:cNvSpPr>
          <p:nvPr>
            <p:ph type="body" idx="1"/>
          </p:nvPr>
        </p:nvSpPr>
        <p:spPr>
          <a:xfrm rot="5400000">
            <a:off x="3185803" y="30814"/>
            <a:ext cx="5283817" cy="6477000"/>
          </a:xfrm>
          <a:prstGeom prst="rect">
            <a:avLst/>
          </a:prstGeom>
          <a:noFill/>
          <a:ln>
            <a:noFill/>
          </a:ln>
        </p:spPr>
        <p:txBody>
          <a:bodyPr spcFirstLastPara="1" wrap="square" lIns="91425" tIns="45700" rIns="91425" bIns="45700" anchor="t" anchorCtr="0">
            <a:normAutofit/>
          </a:bodyPr>
          <a:lstStyle>
            <a:lvl1pPr marL="457200" lvl="0" indent="-342900" algn="l">
              <a:spcBef>
                <a:spcPts val="1000"/>
              </a:spcBef>
              <a:spcAft>
                <a:spcPts val="0"/>
              </a:spcAft>
              <a:buSzPts val="1800"/>
              <a:defRPr/>
            </a:lvl1pPr>
            <a:lvl2pPr marL="914400" lvl="1" indent="-342900" algn="l">
              <a:spcBef>
                <a:spcPts val="1000"/>
              </a:spcBef>
              <a:spcAft>
                <a:spcPts val="0"/>
              </a:spcAft>
              <a:buSzPts val="1800"/>
              <a:defRPr/>
            </a:lvl2pPr>
            <a:lvl3pPr marL="1371600" lvl="2" indent="-342900" algn="l">
              <a:spcBef>
                <a:spcPts val="1000"/>
              </a:spcBef>
              <a:spcAft>
                <a:spcPts val="0"/>
              </a:spcAft>
              <a:buSzPts val="1800"/>
              <a:defRPr/>
            </a:lvl3pPr>
            <a:lvl4pPr marL="1828800" lvl="3" indent="-342900" algn="l">
              <a:spcBef>
                <a:spcPts val="1000"/>
              </a:spcBef>
              <a:spcAft>
                <a:spcPts val="0"/>
              </a:spcAft>
              <a:buSzPts val="1800"/>
              <a:defRPr/>
            </a:lvl4pPr>
            <a:lvl5pPr marL="2286000" lvl="4" indent="-342900" algn="l">
              <a:spcBef>
                <a:spcPts val="1000"/>
              </a:spcBef>
              <a:spcAft>
                <a:spcPts val="0"/>
              </a:spcAft>
              <a:buSzPts val="1800"/>
              <a:defRPr/>
            </a:lvl5pPr>
            <a:lvl6pPr marL="2743200" lvl="5" indent="-342900" algn="l">
              <a:spcBef>
                <a:spcPts val="1000"/>
              </a:spcBef>
              <a:spcAft>
                <a:spcPts val="0"/>
              </a:spcAft>
              <a:buSzPts val="1800"/>
              <a:defRPr/>
            </a:lvl6pPr>
            <a:lvl7pPr marL="3200400" lvl="6" indent="-342900" algn="l">
              <a:spcBef>
                <a:spcPts val="1000"/>
              </a:spcBef>
              <a:spcAft>
                <a:spcPts val="0"/>
              </a:spcAft>
              <a:buSzPts val="1800"/>
              <a:defRPr/>
            </a:lvl7pPr>
            <a:lvl8pPr marL="3657600" lvl="7" indent="-342900" algn="l">
              <a:spcBef>
                <a:spcPts val="1000"/>
              </a:spcBef>
              <a:spcAft>
                <a:spcPts val="0"/>
              </a:spcAft>
              <a:buSzPts val="1800"/>
              <a:defRPr/>
            </a:lvl8pPr>
            <a:lvl9pPr marL="4114800" lvl="8" indent="-342900" algn="l">
              <a:spcBef>
                <a:spcPts val="1000"/>
              </a:spcBef>
              <a:spcAft>
                <a:spcPts val="0"/>
              </a:spcAft>
              <a:buSzPts val="1800"/>
              <a:defRPr/>
            </a:lvl9pPr>
          </a:lstStyle>
          <a:p>
            <a:endParaRPr/>
          </a:p>
        </p:txBody>
      </p:sp>
      <p:sp>
        <p:nvSpPr>
          <p:cNvPr id="160" name="Google Shape;160;p63"/>
          <p:cNvSpPr txBox="1">
            <a:spLocks noGrp="1"/>
          </p:cNvSpPr>
          <p:nvPr>
            <p:ph type="dt" idx="10"/>
          </p:nvPr>
        </p:nvSpPr>
        <p:spPr>
          <a:xfrm>
            <a:off x="10361612" y="6130437"/>
            <a:ext cx="1146283" cy="370396"/>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1" name="Google Shape;161;p63"/>
          <p:cNvSpPr txBox="1">
            <a:spLocks noGrp="1"/>
          </p:cNvSpPr>
          <p:nvPr>
            <p:ph type="ftr" idx="11"/>
          </p:nvPr>
        </p:nvSpPr>
        <p:spPr>
          <a:xfrm>
            <a:off x="2589212" y="6135808"/>
            <a:ext cx="761999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2" name="Google Shape;162;p63"/>
          <p:cNvSpPr/>
          <p:nvPr/>
        </p:nvSpPr>
        <p:spPr>
          <a:xfrm rot="10800000" flipH="1">
            <a:off x="-4189" y="714375"/>
            <a:ext cx="1588527" cy="507297"/>
          </a:xfrm>
          <a:custGeom>
            <a:avLst/>
            <a:gdLst/>
            <a:ahLst/>
            <a:cxnLst/>
            <a:rect l="l" t="t" r="r" b="b"/>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63"/>
          <p:cNvSpPr txBox="1">
            <a:spLocks noGrp="1"/>
          </p:cNvSpPr>
          <p:nvPr>
            <p:ph type="sldNum" idx="12"/>
          </p:nvPr>
        </p:nvSpPr>
        <p:spPr>
          <a:xfrm>
            <a:off x="531812" y="787782"/>
            <a:ext cx="7797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tr-TR"/>
              <a:t>‹#›</a:t>
            </a:fld>
            <a:endParaRPr lang="tr-T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aşlık ve İçerik" type="obj">
  <p:cSld name="OBJECT">
    <p:spTree>
      <p:nvGrpSpPr>
        <p:cNvPr id="1" name="Shape 49"/>
        <p:cNvGrpSpPr/>
        <p:nvPr/>
      </p:nvGrpSpPr>
      <p:grpSpPr>
        <a:xfrm>
          <a:off x="0" y="0"/>
          <a:ext cx="0" cy="0"/>
          <a:chOff x="0" y="0"/>
          <a:chExt cx="0" cy="0"/>
        </a:xfrm>
      </p:grpSpPr>
      <p:sp>
        <p:nvSpPr>
          <p:cNvPr id="50" name="Google Shape;50;p49"/>
          <p:cNvSpPr txBox="1">
            <a:spLocks noGrp="1"/>
          </p:cNvSpPr>
          <p:nvPr>
            <p:ph type="title"/>
          </p:nvPr>
        </p:nvSpPr>
        <p:spPr>
          <a:xfrm>
            <a:off x="2592925" y="624110"/>
            <a:ext cx="8911687" cy="1280890"/>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rgbClr val="168DBA"/>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49"/>
          <p:cNvSpPr txBox="1">
            <a:spLocks noGrp="1"/>
          </p:cNvSpPr>
          <p:nvPr>
            <p:ph type="body" idx="1"/>
          </p:nvPr>
        </p:nvSpPr>
        <p:spPr>
          <a:xfrm>
            <a:off x="2589212" y="2133600"/>
            <a:ext cx="8915400" cy="3777622"/>
          </a:xfrm>
          <a:prstGeom prst="rect">
            <a:avLst/>
          </a:prstGeom>
          <a:noFill/>
          <a:ln>
            <a:noFill/>
          </a:ln>
        </p:spPr>
        <p:txBody>
          <a:bodyPr spcFirstLastPara="1" wrap="square" lIns="91425" tIns="45700" rIns="91425" bIns="45700" anchor="t" anchorCtr="0">
            <a:normAutofit/>
          </a:bodyPr>
          <a:lstStyle>
            <a:lvl1pPr marL="457200" lvl="0" indent="-342900" algn="l">
              <a:spcBef>
                <a:spcPts val="1000"/>
              </a:spcBef>
              <a:spcAft>
                <a:spcPts val="0"/>
              </a:spcAft>
              <a:buSzPts val="1800"/>
              <a:defRPr/>
            </a:lvl1pPr>
            <a:lvl2pPr marL="914400" lvl="1" indent="-342900" algn="l">
              <a:spcBef>
                <a:spcPts val="1000"/>
              </a:spcBef>
              <a:spcAft>
                <a:spcPts val="0"/>
              </a:spcAft>
              <a:buSzPts val="1800"/>
              <a:defRPr/>
            </a:lvl2pPr>
            <a:lvl3pPr marL="1371600" lvl="2" indent="-342900" algn="l">
              <a:spcBef>
                <a:spcPts val="1000"/>
              </a:spcBef>
              <a:spcAft>
                <a:spcPts val="0"/>
              </a:spcAft>
              <a:buSzPts val="1800"/>
              <a:defRPr/>
            </a:lvl3pPr>
            <a:lvl4pPr marL="1828800" lvl="3" indent="-342900" algn="l">
              <a:spcBef>
                <a:spcPts val="1000"/>
              </a:spcBef>
              <a:spcAft>
                <a:spcPts val="0"/>
              </a:spcAft>
              <a:buSzPts val="1800"/>
              <a:defRPr/>
            </a:lvl4pPr>
            <a:lvl5pPr marL="2286000" lvl="4" indent="-342900" algn="l">
              <a:spcBef>
                <a:spcPts val="1000"/>
              </a:spcBef>
              <a:spcAft>
                <a:spcPts val="0"/>
              </a:spcAft>
              <a:buSzPts val="1800"/>
              <a:defRPr/>
            </a:lvl5pPr>
            <a:lvl6pPr marL="2743200" lvl="5" indent="-342900" algn="l">
              <a:spcBef>
                <a:spcPts val="1000"/>
              </a:spcBef>
              <a:spcAft>
                <a:spcPts val="0"/>
              </a:spcAft>
              <a:buSzPts val="1800"/>
              <a:defRPr/>
            </a:lvl6pPr>
            <a:lvl7pPr marL="3200400" lvl="6" indent="-342900" algn="l">
              <a:spcBef>
                <a:spcPts val="1000"/>
              </a:spcBef>
              <a:spcAft>
                <a:spcPts val="0"/>
              </a:spcAft>
              <a:buSzPts val="1800"/>
              <a:defRPr/>
            </a:lvl7pPr>
            <a:lvl8pPr marL="3657600" lvl="7" indent="-342900" algn="l">
              <a:spcBef>
                <a:spcPts val="1000"/>
              </a:spcBef>
              <a:spcAft>
                <a:spcPts val="0"/>
              </a:spcAft>
              <a:buSzPts val="1800"/>
              <a:defRPr/>
            </a:lvl8pPr>
            <a:lvl9pPr marL="4114800" lvl="8" indent="-342900" algn="l">
              <a:spcBef>
                <a:spcPts val="1000"/>
              </a:spcBef>
              <a:spcAft>
                <a:spcPts val="0"/>
              </a:spcAft>
              <a:buSzPts val="1800"/>
              <a:defRPr/>
            </a:lvl9pPr>
          </a:lstStyle>
          <a:p>
            <a:endParaRPr/>
          </a:p>
        </p:txBody>
      </p:sp>
      <p:sp>
        <p:nvSpPr>
          <p:cNvPr id="52" name="Google Shape;52;p49"/>
          <p:cNvSpPr txBox="1">
            <a:spLocks noGrp="1"/>
          </p:cNvSpPr>
          <p:nvPr>
            <p:ph type="dt" idx="10"/>
          </p:nvPr>
        </p:nvSpPr>
        <p:spPr>
          <a:xfrm>
            <a:off x="10361612" y="6130437"/>
            <a:ext cx="1146283" cy="370396"/>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49"/>
          <p:cNvSpPr txBox="1">
            <a:spLocks noGrp="1"/>
          </p:cNvSpPr>
          <p:nvPr>
            <p:ph type="ftr" idx="11"/>
          </p:nvPr>
        </p:nvSpPr>
        <p:spPr>
          <a:xfrm>
            <a:off x="2589212" y="6135808"/>
            <a:ext cx="761999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4" name="Google Shape;54;p49"/>
          <p:cNvSpPr/>
          <p:nvPr/>
        </p:nvSpPr>
        <p:spPr>
          <a:xfrm rot="10800000" flipH="1">
            <a:off x="-4189" y="714375"/>
            <a:ext cx="1588527" cy="507297"/>
          </a:xfrm>
          <a:custGeom>
            <a:avLst/>
            <a:gdLst/>
            <a:ahLst/>
            <a:cxnLst/>
            <a:rect l="l" t="t" r="r" b="b"/>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49"/>
          <p:cNvSpPr txBox="1">
            <a:spLocks noGrp="1"/>
          </p:cNvSpPr>
          <p:nvPr>
            <p:ph type="sldNum" idx="12"/>
          </p:nvPr>
        </p:nvSpPr>
        <p:spPr>
          <a:xfrm>
            <a:off x="531812" y="787782"/>
            <a:ext cx="7797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tr-TR"/>
              <a:t>‹#›</a:t>
            </a:fld>
            <a:endParaRPr lang="tr-T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ölüm Üst Bilgisi" type="secHead">
  <p:cSld name="SECTION_HEADER">
    <p:spTree>
      <p:nvGrpSpPr>
        <p:cNvPr id="1" name="Shape 56"/>
        <p:cNvGrpSpPr/>
        <p:nvPr/>
      </p:nvGrpSpPr>
      <p:grpSpPr>
        <a:xfrm>
          <a:off x="0" y="0"/>
          <a:ext cx="0" cy="0"/>
          <a:chOff x="0" y="0"/>
          <a:chExt cx="0" cy="0"/>
        </a:xfrm>
      </p:grpSpPr>
      <p:sp>
        <p:nvSpPr>
          <p:cNvPr id="57" name="Google Shape;57;p50"/>
          <p:cNvSpPr txBox="1">
            <a:spLocks noGrp="1"/>
          </p:cNvSpPr>
          <p:nvPr>
            <p:ph type="title"/>
          </p:nvPr>
        </p:nvSpPr>
        <p:spPr>
          <a:xfrm>
            <a:off x="2589212" y="2058750"/>
            <a:ext cx="8915399" cy="146880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rgbClr val="168DBA"/>
              </a:buClr>
              <a:buSzPts val="4000"/>
              <a:buFont typeface="Century Gothic" panose="020B0502020202020204"/>
              <a:buNone/>
              <a:defRPr sz="40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8" name="Google Shape;58;p50"/>
          <p:cNvSpPr txBox="1">
            <a:spLocks noGrp="1"/>
          </p:cNvSpPr>
          <p:nvPr>
            <p:ph type="body" idx="1"/>
          </p:nvPr>
        </p:nvSpPr>
        <p:spPr>
          <a:xfrm>
            <a:off x="2589212" y="3530129"/>
            <a:ext cx="8915399" cy="860400"/>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2000"/>
              <a:buNone/>
              <a:defRPr sz="2000">
                <a:solidFill>
                  <a:srgbClr val="595959"/>
                </a:solidFill>
              </a:defRPr>
            </a:lvl1pPr>
            <a:lvl2pPr marL="914400" lvl="1" indent="-228600" algn="l">
              <a:spcBef>
                <a:spcPts val="1000"/>
              </a:spcBef>
              <a:spcAft>
                <a:spcPts val="0"/>
              </a:spcAft>
              <a:buSzPts val="1800"/>
              <a:buNone/>
              <a:defRPr sz="1800">
                <a:solidFill>
                  <a:srgbClr val="888888"/>
                </a:solidFill>
              </a:defRPr>
            </a:lvl2pPr>
            <a:lvl3pPr marL="1371600" lvl="2" indent="-228600" algn="l">
              <a:spcBef>
                <a:spcPts val="1000"/>
              </a:spcBef>
              <a:spcAft>
                <a:spcPts val="0"/>
              </a:spcAft>
              <a:buSzPts val="1600"/>
              <a:buNone/>
              <a:defRPr sz="1600">
                <a:solidFill>
                  <a:srgbClr val="888888"/>
                </a:solidFill>
              </a:defRPr>
            </a:lvl3pPr>
            <a:lvl4pPr marL="1828800" lvl="3" indent="-228600" algn="l">
              <a:spcBef>
                <a:spcPts val="1000"/>
              </a:spcBef>
              <a:spcAft>
                <a:spcPts val="0"/>
              </a:spcAft>
              <a:buSzPts val="1400"/>
              <a:buNone/>
              <a:defRPr sz="1400">
                <a:solidFill>
                  <a:srgbClr val="888888"/>
                </a:solidFill>
              </a:defRPr>
            </a:lvl4pPr>
            <a:lvl5pPr marL="2286000" lvl="4" indent="-228600" algn="l">
              <a:spcBef>
                <a:spcPts val="1000"/>
              </a:spcBef>
              <a:spcAft>
                <a:spcPts val="0"/>
              </a:spcAft>
              <a:buSzPts val="1400"/>
              <a:buNone/>
              <a:defRPr sz="1400">
                <a:solidFill>
                  <a:srgbClr val="888888"/>
                </a:solidFill>
              </a:defRPr>
            </a:lvl5pPr>
            <a:lvl6pPr marL="2743200" lvl="5" indent="-228600" algn="l">
              <a:spcBef>
                <a:spcPts val="1000"/>
              </a:spcBef>
              <a:spcAft>
                <a:spcPts val="0"/>
              </a:spcAft>
              <a:buSzPts val="1400"/>
              <a:buNone/>
              <a:defRPr sz="1400">
                <a:solidFill>
                  <a:srgbClr val="888888"/>
                </a:solidFill>
              </a:defRPr>
            </a:lvl6pPr>
            <a:lvl7pPr marL="3200400" lvl="6" indent="-228600" algn="l">
              <a:spcBef>
                <a:spcPts val="1000"/>
              </a:spcBef>
              <a:spcAft>
                <a:spcPts val="0"/>
              </a:spcAft>
              <a:buSzPts val="1400"/>
              <a:buNone/>
              <a:defRPr sz="1400">
                <a:solidFill>
                  <a:srgbClr val="888888"/>
                </a:solidFill>
              </a:defRPr>
            </a:lvl7pPr>
            <a:lvl8pPr marL="3657600" lvl="7" indent="-228600" algn="l">
              <a:spcBef>
                <a:spcPts val="1000"/>
              </a:spcBef>
              <a:spcAft>
                <a:spcPts val="0"/>
              </a:spcAft>
              <a:buSzPts val="1400"/>
              <a:buNone/>
              <a:defRPr sz="1400">
                <a:solidFill>
                  <a:srgbClr val="888888"/>
                </a:solidFill>
              </a:defRPr>
            </a:lvl8pPr>
            <a:lvl9pPr marL="4114800" lvl="8" indent="-228600" algn="l">
              <a:spcBef>
                <a:spcPts val="1000"/>
              </a:spcBef>
              <a:spcAft>
                <a:spcPts val="0"/>
              </a:spcAft>
              <a:buSzPts val="1400"/>
              <a:buNone/>
              <a:defRPr sz="1400">
                <a:solidFill>
                  <a:srgbClr val="888888"/>
                </a:solidFill>
              </a:defRPr>
            </a:lvl9pPr>
          </a:lstStyle>
          <a:p>
            <a:endParaRPr/>
          </a:p>
        </p:txBody>
      </p:sp>
      <p:sp>
        <p:nvSpPr>
          <p:cNvPr id="59" name="Google Shape;59;p50"/>
          <p:cNvSpPr txBox="1">
            <a:spLocks noGrp="1"/>
          </p:cNvSpPr>
          <p:nvPr>
            <p:ph type="dt" idx="10"/>
          </p:nvPr>
        </p:nvSpPr>
        <p:spPr>
          <a:xfrm>
            <a:off x="10361612" y="6130437"/>
            <a:ext cx="1146283" cy="370396"/>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50"/>
          <p:cNvSpPr txBox="1">
            <a:spLocks noGrp="1"/>
          </p:cNvSpPr>
          <p:nvPr>
            <p:ph type="ftr" idx="11"/>
          </p:nvPr>
        </p:nvSpPr>
        <p:spPr>
          <a:xfrm>
            <a:off x="2589212" y="6135808"/>
            <a:ext cx="761999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1" name="Google Shape;61;p50"/>
          <p:cNvSpPr/>
          <p:nvPr/>
        </p:nvSpPr>
        <p:spPr>
          <a:xfrm rot="10800000" flipH="1">
            <a:off x="-4189" y="3178175"/>
            <a:ext cx="1588527" cy="507297"/>
          </a:xfrm>
          <a:custGeom>
            <a:avLst/>
            <a:gdLst/>
            <a:ahLst/>
            <a:cxnLst/>
            <a:rect l="l" t="t" r="r" b="b"/>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50"/>
          <p:cNvSpPr txBox="1">
            <a:spLocks noGrp="1"/>
          </p:cNvSpPr>
          <p:nvPr>
            <p:ph type="sldNum" idx="12"/>
          </p:nvPr>
        </p:nvSpPr>
        <p:spPr>
          <a:xfrm>
            <a:off x="531812" y="3244139"/>
            <a:ext cx="7797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tr-TR"/>
              <a:t>‹#›</a:t>
            </a:fld>
            <a:endParaRPr lang="tr-T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İki İçerik" type="twoObj">
  <p:cSld name="TWO_OBJECTS">
    <p:spTree>
      <p:nvGrpSpPr>
        <p:cNvPr id="1" name="Shape 63"/>
        <p:cNvGrpSpPr/>
        <p:nvPr/>
      </p:nvGrpSpPr>
      <p:grpSpPr>
        <a:xfrm>
          <a:off x="0" y="0"/>
          <a:ext cx="0" cy="0"/>
          <a:chOff x="0" y="0"/>
          <a:chExt cx="0" cy="0"/>
        </a:xfrm>
      </p:grpSpPr>
      <p:sp>
        <p:nvSpPr>
          <p:cNvPr id="64" name="Google Shape;64;p51"/>
          <p:cNvSpPr txBox="1">
            <a:spLocks noGrp="1"/>
          </p:cNvSpPr>
          <p:nvPr>
            <p:ph type="title"/>
          </p:nvPr>
        </p:nvSpPr>
        <p:spPr>
          <a:xfrm>
            <a:off x="2592924" y="624110"/>
            <a:ext cx="8911687" cy="1280890"/>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rgbClr val="168DBA"/>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5" name="Google Shape;65;p51"/>
          <p:cNvSpPr txBox="1">
            <a:spLocks noGrp="1"/>
          </p:cNvSpPr>
          <p:nvPr>
            <p:ph type="body" idx="1"/>
          </p:nvPr>
        </p:nvSpPr>
        <p:spPr>
          <a:xfrm>
            <a:off x="2589212" y="2133600"/>
            <a:ext cx="4313864" cy="3777622"/>
          </a:xfrm>
          <a:prstGeom prst="rect">
            <a:avLst/>
          </a:prstGeom>
          <a:noFill/>
          <a:ln>
            <a:noFill/>
          </a:ln>
        </p:spPr>
        <p:txBody>
          <a:bodyPr spcFirstLastPara="1" wrap="square" lIns="91425" tIns="45700" rIns="91425" bIns="45700" anchor="t" anchorCtr="0">
            <a:normAutofit/>
          </a:bodyPr>
          <a:lstStyle>
            <a:lvl1pPr marL="457200" lvl="0" indent="-342900" algn="l">
              <a:spcBef>
                <a:spcPts val="1000"/>
              </a:spcBef>
              <a:spcAft>
                <a:spcPts val="0"/>
              </a:spcAft>
              <a:buSzPts val="1800"/>
              <a:defRPr/>
            </a:lvl1pPr>
            <a:lvl2pPr marL="914400" lvl="1" indent="-342900" algn="l">
              <a:spcBef>
                <a:spcPts val="1000"/>
              </a:spcBef>
              <a:spcAft>
                <a:spcPts val="0"/>
              </a:spcAft>
              <a:buSzPts val="1800"/>
              <a:defRPr/>
            </a:lvl2pPr>
            <a:lvl3pPr marL="1371600" lvl="2" indent="-342900" algn="l">
              <a:spcBef>
                <a:spcPts val="1000"/>
              </a:spcBef>
              <a:spcAft>
                <a:spcPts val="0"/>
              </a:spcAft>
              <a:buSzPts val="1800"/>
              <a:defRPr/>
            </a:lvl3pPr>
            <a:lvl4pPr marL="1828800" lvl="3" indent="-342900" algn="l">
              <a:spcBef>
                <a:spcPts val="1000"/>
              </a:spcBef>
              <a:spcAft>
                <a:spcPts val="0"/>
              </a:spcAft>
              <a:buSzPts val="1800"/>
              <a:defRPr/>
            </a:lvl4pPr>
            <a:lvl5pPr marL="2286000" lvl="4" indent="-342900" algn="l">
              <a:spcBef>
                <a:spcPts val="1000"/>
              </a:spcBef>
              <a:spcAft>
                <a:spcPts val="0"/>
              </a:spcAft>
              <a:buSzPts val="1800"/>
              <a:defRPr/>
            </a:lvl5pPr>
            <a:lvl6pPr marL="2743200" lvl="5" indent="-342900" algn="l">
              <a:spcBef>
                <a:spcPts val="1000"/>
              </a:spcBef>
              <a:spcAft>
                <a:spcPts val="0"/>
              </a:spcAft>
              <a:buSzPts val="1800"/>
              <a:defRPr/>
            </a:lvl6pPr>
            <a:lvl7pPr marL="3200400" lvl="6" indent="-342900" algn="l">
              <a:spcBef>
                <a:spcPts val="1000"/>
              </a:spcBef>
              <a:spcAft>
                <a:spcPts val="0"/>
              </a:spcAft>
              <a:buSzPts val="1800"/>
              <a:defRPr/>
            </a:lvl7pPr>
            <a:lvl8pPr marL="3657600" lvl="7" indent="-342900" algn="l">
              <a:spcBef>
                <a:spcPts val="1000"/>
              </a:spcBef>
              <a:spcAft>
                <a:spcPts val="0"/>
              </a:spcAft>
              <a:buSzPts val="1800"/>
              <a:defRPr/>
            </a:lvl8pPr>
            <a:lvl9pPr marL="4114800" lvl="8" indent="-342900" algn="l">
              <a:spcBef>
                <a:spcPts val="1000"/>
              </a:spcBef>
              <a:spcAft>
                <a:spcPts val="0"/>
              </a:spcAft>
              <a:buSzPts val="1800"/>
              <a:defRPr/>
            </a:lvl9pPr>
          </a:lstStyle>
          <a:p>
            <a:endParaRPr/>
          </a:p>
        </p:txBody>
      </p:sp>
      <p:sp>
        <p:nvSpPr>
          <p:cNvPr id="66" name="Google Shape;66;p51"/>
          <p:cNvSpPr txBox="1">
            <a:spLocks noGrp="1"/>
          </p:cNvSpPr>
          <p:nvPr>
            <p:ph type="body" idx="2"/>
          </p:nvPr>
        </p:nvSpPr>
        <p:spPr>
          <a:xfrm>
            <a:off x="7190747" y="2126222"/>
            <a:ext cx="4313864" cy="3777622"/>
          </a:xfrm>
          <a:prstGeom prst="rect">
            <a:avLst/>
          </a:prstGeom>
          <a:noFill/>
          <a:ln>
            <a:noFill/>
          </a:ln>
        </p:spPr>
        <p:txBody>
          <a:bodyPr spcFirstLastPara="1" wrap="square" lIns="91425" tIns="45700" rIns="91425" bIns="45700" anchor="t" anchorCtr="0">
            <a:normAutofit/>
          </a:bodyPr>
          <a:lstStyle>
            <a:lvl1pPr marL="457200" lvl="0" indent="-342900" algn="l">
              <a:spcBef>
                <a:spcPts val="1000"/>
              </a:spcBef>
              <a:spcAft>
                <a:spcPts val="0"/>
              </a:spcAft>
              <a:buSzPts val="1800"/>
              <a:defRPr/>
            </a:lvl1pPr>
            <a:lvl2pPr marL="914400" lvl="1" indent="-342900" algn="l">
              <a:spcBef>
                <a:spcPts val="1000"/>
              </a:spcBef>
              <a:spcAft>
                <a:spcPts val="0"/>
              </a:spcAft>
              <a:buSzPts val="1800"/>
              <a:defRPr/>
            </a:lvl2pPr>
            <a:lvl3pPr marL="1371600" lvl="2" indent="-342900" algn="l">
              <a:spcBef>
                <a:spcPts val="1000"/>
              </a:spcBef>
              <a:spcAft>
                <a:spcPts val="0"/>
              </a:spcAft>
              <a:buSzPts val="1800"/>
              <a:defRPr/>
            </a:lvl3pPr>
            <a:lvl4pPr marL="1828800" lvl="3" indent="-342900" algn="l">
              <a:spcBef>
                <a:spcPts val="1000"/>
              </a:spcBef>
              <a:spcAft>
                <a:spcPts val="0"/>
              </a:spcAft>
              <a:buSzPts val="1800"/>
              <a:defRPr/>
            </a:lvl4pPr>
            <a:lvl5pPr marL="2286000" lvl="4" indent="-342900" algn="l">
              <a:spcBef>
                <a:spcPts val="1000"/>
              </a:spcBef>
              <a:spcAft>
                <a:spcPts val="0"/>
              </a:spcAft>
              <a:buSzPts val="1800"/>
              <a:defRPr/>
            </a:lvl5pPr>
            <a:lvl6pPr marL="2743200" lvl="5" indent="-342900" algn="l">
              <a:spcBef>
                <a:spcPts val="1000"/>
              </a:spcBef>
              <a:spcAft>
                <a:spcPts val="0"/>
              </a:spcAft>
              <a:buSzPts val="1800"/>
              <a:defRPr/>
            </a:lvl6pPr>
            <a:lvl7pPr marL="3200400" lvl="6" indent="-342900" algn="l">
              <a:spcBef>
                <a:spcPts val="1000"/>
              </a:spcBef>
              <a:spcAft>
                <a:spcPts val="0"/>
              </a:spcAft>
              <a:buSzPts val="1800"/>
              <a:defRPr/>
            </a:lvl7pPr>
            <a:lvl8pPr marL="3657600" lvl="7" indent="-342900" algn="l">
              <a:spcBef>
                <a:spcPts val="1000"/>
              </a:spcBef>
              <a:spcAft>
                <a:spcPts val="0"/>
              </a:spcAft>
              <a:buSzPts val="1800"/>
              <a:defRPr/>
            </a:lvl8pPr>
            <a:lvl9pPr marL="4114800" lvl="8" indent="-342900" algn="l">
              <a:spcBef>
                <a:spcPts val="1000"/>
              </a:spcBef>
              <a:spcAft>
                <a:spcPts val="0"/>
              </a:spcAft>
              <a:buSzPts val="1800"/>
              <a:defRPr/>
            </a:lvl9pPr>
          </a:lstStyle>
          <a:p>
            <a:endParaRPr/>
          </a:p>
        </p:txBody>
      </p:sp>
      <p:sp>
        <p:nvSpPr>
          <p:cNvPr id="67" name="Google Shape;67;p51"/>
          <p:cNvSpPr txBox="1">
            <a:spLocks noGrp="1"/>
          </p:cNvSpPr>
          <p:nvPr>
            <p:ph type="dt" idx="10"/>
          </p:nvPr>
        </p:nvSpPr>
        <p:spPr>
          <a:xfrm>
            <a:off x="10361612" y="6130437"/>
            <a:ext cx="1146283" cy="370396"/>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8" name="Google Shape;68;p51"/>
          <p:cNvSpPr txBox="1">
            <a:spLocks noGrp="1"/>
          </p:cNvSpPr>
          <p:nvPr>
            <p:ph type="ftr" idx="11"/>
          </p:nvPr>
        </p:nvSpPr>
        <p:spPr>
          <a:xfrm>
            <a:off x="2589212" y="6135808"/>
            <a:ext cx="761999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9" name="Google Shape;69;p51"/>
          <p:cNvSpPr/>
          <p:nvPr/>
        </p:nvSpPr>
        <p:spPr>
          <a:xfrm rot="10800000" flipH="1">
            <a:off x="-4189" y="714375"/>
            <a:ext cx="1588527" cy="507297"/>
          </a:xfrm>
          <a:custGeom>
            <a:avLst/>
            <a:gdLst/>
            <a:ahLst/>
            <a:cxnLst/>
            <a:rect l="l" t="t" r="r" b="b"/>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51"/>
          <p:cNvSpPr txBox="1">
            <a:spLocks noGrp="1"/>
          </p:cNvSpPr>
          <p:nvPr>
            <p:ph type="sldNum" idx="12"/>
          </p:nvPr>
        </p:nvSpPr>
        <p:spPr>
          <a:xfrm>
            <a:off x="531812" y="787782"/>
            <a:ext cx="7797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tr-TR"/>
              <a:t>‹#›</a:t>
            </a:fld>
            <a:endParaRPr lang="tr-T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Karşılaştırma" type="twoTxTwoObj">
  <p:cSld name="TWO_OBJECTS_WITH_TEXT">
    <p:spTree>
      <p:nvGrpSpPr>
        <p:cNvPr id="1" name="Shape 71"/>
        <p:cNvGrpSpPr/>
        <p:nvPr/>
      </p:nvGrpSpPr>
      <p:grpSpPr>
        <a:xfrm>
          <a:off x="0" y="0"/>
          <a:ext cx="0" cy="0"/>
          <a:chOff x="0" y="0"/>
          <a:chExt cx="0" cy="0"/>
        </a:xfrm>
      </p:grpSpPr>
      <p:sp>
        <p:nvSpPr>
          <p:cNvPr id="72" name="Google Shape;72;p52"/>
          <p:cNvSpPr txBox="1">
            <a:spLocks noGrp="1"/>
          </p:cNvSpPr>
          <p:nvPr>
            <p:ph type="title"/>
          </p:nvPr>
        </p:nvSpPr>
        <p:spPr>
          <a:xfrm>
            <a:off x="2592924" y="624110"/>
            <a:ext cx="8911687" cy="1280890"/>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rgbClr val="168DBA"/>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52"/>
          <p:cNvSpPr txBox="1">
            <a:spLocks noGrp="1"/>
          </p:cNvSpPr>
          <p:nvPr>
            <p:ph type="body" idx="1"/>
          </p:nvPr>
        </p:nvSpPr>
        <p:spPr>
          <a:xfrm>
            <a:off x="2939373" y="1972703"/>
            <a:ext cx="3992732" cy="576262"/>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2400"/>
              <a:buNone/>
              <a:defRPr sz="2400" b="0"/>
            </a:lvl1pPr>
            <a:lvl2pPr marL="914400" lvl="1" indent="-228600" algn="l">
              <a:spcBef>
                <a:spcPts val="1000"/>
              </a:spcBef>
              <a:spcAft>
                <a:spcPts val="0"/>
              </a:spcAft>
              <a:buSzPts val="2000"/>
              <a:buNone/>
              <a:defRPr sz="2000" b="1"/>
            </a:lvl2pPr>
            <a:lvl3pPr marL="1371600" lvl="2" indent="-228600" algn="l">
              <a:spcBef>
                <a:spcPts val="1000"/>
              </a:spcBef>
              <a:spcAft>
                <a:spcPts val="0"/>
              </a:spcAft>
              <a:buSzPts val="1800"/>
              <a:buNone/>
              <a:defRPr sz="1800" b="1"/>
            </a:lvl3pPr>
            <a:lvl4pPr marL="1828800" lvl="3" indent="-228600" algn="l">
              <a:spcBef>
                <a:spcPts val="1000"/>
              </a:spcBef>
              <a:spcAft>
                <a:spcPts val="0"/>
              </a:spcAft>
              <a:buSzPts val="1600"/>
              <a:buNone/>
              <a:defRPr sz="1600" b="1"/>
            </a:lvl4pPr>
            <a:lvl5pPr marL="2286000" lvl="4" indent="-228600" algn="l">
              <a:spcBef>
                <a:spcPts val="1000"/>
              </a:spcBef>
              <a:spcAft>
                <a:spcPts val="0"/>
              </a:spcAft>
              <a:buSzPts val="1600"/>
              <a:buNone/>
              <a:defRPr sz="1600" b="1"/>
            </a:lvl5pPr>
            <a:lvl6pPr marL="2743200" lvl="5" indent="-228600" algn="l">
              <a:spcBef>
                <a:spcPts val="1000"/>
              </a:spcBef>
              <a:spcAft>
                <a:spcPts val="0"/>
              </a:spcAft>
              <a:buSzPts val="1600"/>
              <a:buNone/>
              <a:defRPr sz="1600" b="1"/>
            </a:lvl6pPr>
            <a:lvl7pPr marL="3200400" lvl="6" indent="-228600" algn="l">
              <a:spcBef>
                <a:spcPts val="1000"/>
              </a:spcBef>
              <a:spcAft>
                <a:spcPts val="0"/>
              </a:spcAft>
              <a:buSzPts val="1600"/>
              <a:buNone/>
              <a:defRPr sz="1600" b="1"/>
            </a:lvl7pPr>
            <a:lvl8pPr marL="3657600" lvl="7" indent="-228600" algn="l">
              <a:spcBef>
                <a:spcPts val="1000"/>
              </a:spcBef>
              <a:spcAft>
                <a:spcPts val="0"/>
              </a:spcAft>
              <a:buSzPts val="1600"/>
              <a:buNone/>
              <a:defRPr sz="1600" b="1"/>
            </a:lvl8pPr>
            <a:lvl9pPr marL="4114800" lvl="8" indent="-228600" algn="l">
              <a:spcBef>
                <a:spcPts val="1000"/>
              </a:spcBef>
              <a:spcAft>
                <a:spcPts val="0"/>
              </a:spcAft>
              <a:buSzPts val="1600"/>
              <a:buNone/>
              <a:defRPr sz="1600" b="1"/>
            </a:lvl9pPr>
          </a:lstStyle>
          <a:p>
            <a:endParaRPr/>
          </a:p>
        </p:txBody>
      </p:sp>
      <p:sp>
        <p:nvSpPr>
          <p:cNvPr id="74" name="Google Shape;74;p52"/>
          <p:cNvSpPr txBox="1">
            <a:spLocks noGrp="1"/>
          </p:cNvSpPr>
          <p:nvPr>
            <p:ph type="body" idx="2"/>
          </p:nvPr>
        </p:nvSpPr>
        <p:spPr>
          <a:xfrm>
            <a:off x="2589212" y="2548966"/>
            <a:ext cx="4342893" cy="3354060"/>
          </a:xfrm>
          <a:prstGeom prst="rect">
            <a:avLst/>
          </a:prstGeom>
          <a:noFill/>
          <a:ln>
            <a:noFill/>
          </a:ln>
        </p:spPr>
        <p:txBody>
          <a:bodyPr spcFirstLastPara="1" wrap="square" lIns="91425" tIns="45700" rIns="91425" bIns="45700" anchor="t" anchorCtr="0">
            <a:normAutofit/>
          </a:bodyPr>
          <a:lstStyle>
            <a:lvl1pPr marL="457200" lvl="0" indent="-342900" algn="l">
              <a:spcBef>
                <a:spcPts val="1000"/>
              </a:spcBef>
              <a:spcAft>
                <a:spcPts val="0"/>
              </a:spcAft>
              <a:buSzPts val="1800"/>
              <a:defRPr/>
            </a:lvl1pPr>
            <a:lvl2pPr marL="914400" lvl="1" indent="-342900" algn="l">
              <a:spcBef>
                <a:spcPts val="1000"/>
              </a:spcBef>
              <a:spcAft>
                <a:spcPts val="0"/>
              </a:spcAft>
              <a:buSzPts val="1800"/>
              <a:defRPr/>
            </a:lvl2pPr>
            <a:lvl3pPr marL="1371600" lvl="2" indent="-342900" algn="l">
              <a:spcBef>
                <a:spcPts val="1000"/>
              </a:spcBef>
              <a:spcAft>
                <a:spcPts val="0"/>
              </a:spcAft>
              <a:buSzPts val="1800"/>
              <a:defRPr/>
            </a:lvl3pPr>
            <a:lvl4pPr marL="1828800" lvl="3" indent="-342900" algn="l">
              <a:spcBef>
                <a:spcPts val="1000"/>
              </a:spcBef>
              <a:spcAft>
                <a:spcPts val="0"/>
              </a:spcAft>
              <a:buSzPts val="1800"/>
              <a:defRPr/>
            </a:lvl4pPr>
            <a:lvl5pPr marL="2286000" lvl="4" indent="-342900" algn="l">
              <a:spcBef>
                <a:spcPts val="1000"/>
              </a:spcBef>
              <a:spcAft>
                <a:spcPts val="0"/>
              </a:spcAft>
              <a:buSzPts val="1800"/>
              <a:defRPr/>
            </a:lvl5pPr>
            <a:lvl6pPr marL="2743200" lvl="5" indent="-342900" algn="l">
              <a:spcBef>
                <a:spcPts val="1000"/>
              </a:spcBef>
              <a:spcAft>
                <a:spcPts val="0"/>
              </a:spcAft>
              <a:buSzPts val="1800"/>
              <a:defRPr/>
            </a:lvl6pPr>
            <a:lvl7pPr marL="3200400" lvl="6" indent="-342900" algn="l">
              <a:spcBef>
                <a:spcPts val="1000"/>
              </a:spcBef>
              <a:spcAft>
                <a:spcPts val="0"/>
              </a:spcAft>
              <a:buSzPts val="1800"/>
              <a:defRPr/>
            </a:lvl7pPr>
            <a:lvl8pPr marL="3657600" lvl="7" indent="-342900" algn="l">
              <a:spcBef>
                <a:spcPts val="1000"/>
              </a:spcBef>
              <a:spcAft>
                <a:spcPts val="0"/>
              </a:spcAft>
              <a:buSzPts val="1800"/>
              <a:defRPr/>
            </a:lvl8pPr>
            <a:lvl9pPr marL="4114800" lvl="8" indent="-342900" algn="l">
              <a:spcBef>
                <a:spcPts val="1000"/>
              </a:spcBef>
              <a:spcAft>
                <a:spcPts val="0"/>
              </a:spcAft>
              <a:buSzPts val="1800"/>
              <a:defRPr/>
            </a:lvl9pPr>
          </a:lstStyle>
          <a:p>
            <a:endParaRPr/>
          </a:p>
        </p:txBody>
      </p:sp>
      <p:sp>
        <p:nvSpPr>
          <p:cNvPr id="75" name="Google Shape;75;p52"/>
          <p:cNvSpPr txBox="1">
            <a:spLocks noGrp="1"/>
          </p:cNvSpPr>
          <p:nvPr>
            <p:ph type="body" idx="3"/>
          </p:nvPr>
        </p:nvSpPr>
        <p:spPr>
          <a:xfrm>
            <a:off x="7506629" y="1969475"/>
            <a:ext cx="3999001" cy="576262"/>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2400"/>
              <a:buNone/>
              <a:defRPr sz="2400" b="0"/>
            </a:lvl1pPr>
            <a:lvl2pPr marL="914400" lvl="1" indent="-228600" algn="l">
              <a:spcBef>
                <a:spcPts val="1000"/>
              </a:spcBef>
              <a:spcAft>
                <a:spcPts val="0"/>
              </a:spcAft>
              <a:buSzPts val="2000"/>
              <a:buNone/>
              <a:defRPr sz="2000" b="1"/>
            </a:lvl2pPr>
            <a:lvl3pPr marL="1371600" lvl="2" indent="-228600" algn="l">
              <a:spcBef>
                <a:spcPts val="1000"/>
              </a:spcBef>
              <a:spcAft>
                <a:spcPts val="0"/>
              </a:spcAft>
              <a:buSzPts val="1800"/>
              <a:buNone/>
              <a:defRPr sz="1800" b="1"/>
            </a:lvl3pPr>
            <a:lvl4pPr marL="1828800" lvl="3" indent="-228600" algn="l">
              <a:spcBef>
                <a:spcPts val="1000"/>
              </a:spcBef>
              <a:spcAft>
                <a:spcPts val="0"/>
              </a:spcAft>
              <a:buSzPts val="1600"/>
              <a:buNone/>
              <a:defRPr sz="1600" b="1"/>
            </a:lvl4pPr>
            <a:lvl5pPr marL="2286000" lvl="4" indent="-228600" algn="l">
              <a:spcBef>
                <a:spcPts val="1000"/>
              </a:spcBef>
              <a:spcAft>
                <a:spcPts val="0"/>
              </a:spcAft>
              <a:buSzPts val="1600"/>
              <a:buNone/>
              <a:defRPr sz="1600" b="1"/>
            </a:lvl5pPr>
            <a:lvl6pPr marL="2743200" lvl="5" indent="-228600" algn="l">
              <a:spcBef>
                <a:spcPts val="1000"/>
              </a:spcBef>
              <a:spcAft>
                <a:spcPts val="0"/>
              </a:spcAft>
              <a:buSzPts val="1600"/>
              <a:buNone/>
              <a:defRPr sz="1600" b="1"/>
            </a:lvl6pPr>
            <a:lvl7pPr marL="3200400" lvl="6" indent="-228600" algn="l">
              <a:spcBef>
                <a:spcPts val="1000"/>
              </a:spcBef>
              <a:spcAft>
                <a:spcPts val="0"/>
              </a:spcAft>
              <a:buSzPts val="1600"/>
              <a:buNone/>
              <a:defRPr sz="1600" b="1"/>
            </a:lvl7pPr>
            <a:lvl8pPr marL="3657600" lvl="7" indent="-228600" algn="l">
              <a:spcBef>
                <a:spcPts val="1000"/>
              </a:spcBef>
              <a:spcAft>
                <a:spcPts val="0"/>
              </a:spcAft>
              <a:buSzPts val="1600"/>
              <a:buNone/>
              <a:defRPr sz="1600" b="1"/>
            </a:lvl8pPr>
            <a:lvl9pPr marL="4114800" lvl="8" indent="-228600" algn="l">
              <a:spcBef>
                <a:spcPts val="1000"/>
              </a:spcBef>
              <a:spcAft>
                <a:spcPts val="0"/>
              </a:spcAft>
              <a:buSzPts val="1600"/>
              <a:buNone/>
              <a:defRPr sz="1600" b="1"/>
            </a:lvl9pPr>
          </a:lstStyle>
          <a:p>
            <a:endParaRPr/>
          </a:p>
        </p:txBody>
      </p:sp>
      <p:sp>
        <p:nvSpPr>
          <p:cNvPr id="76" name="Google Shape;76;p52"/>
          <p:cNvSpPr txBox="1">
            <a:spLocks noGrp="1"/>
          </p:cNvSpPr>
          <p:nvPr>
            <p:ph type="body" idx="4"/>
          </p:nvPr>
        </p:nvSpPr>
        <p:spPr>
          <a:xfrm>
            <a:off x="7166957" y="2545738"/>
            <a:ext cx="4338674" cy="3354060"/>
          </a:xfrm>
          <a:prstGeom prst="rect">
            <a:avLst/>
          </a:prstGeom>
          <a:noFill/>
          <a:ln>
            <a:noFill/>
          </a:ln>
        </p:spPr>
        <p:txBody>
          <a:bodyPr spcFirstLastPara="1" wrap="square" lIns="91425" tIns="45700" rIns="91425" bIns="45700" anchor="t" anchorCtr="0">
            <a:normAutofit/>
          </a:bodyPr>
          <a:lstStyle>
            <a:lvl1pPr marL="457200" lvl="0" indent="-342900" algn="l">
              <a:spcBef>
                <a:spcPts val="1000"/>
              </a:spcBef>
              <a:spcAft>
                <a:spcPts val="0"/>
              </a:spcAft>
              <a:buSzPts val="1800"/>
              <a:defRPr/>
            </a:lvl1pPr>
            <a:lvl2pPr marL="914400" lvl="1" indent="-342900" algn="l">
              <a:spcBef>
                <a:spcPts val="1000"/>
              </a:spcBef>
              <a:spcAft>
                <a:spcPts val="0"/>
              </a:spcAft>
              <a:buSzPts val="1800"/>
              <a:defRPr/>
            </a:lvl2pPr>
            <a:lvl3pPr marL="1371600" lvl="2" indent="-342900" algn="l">
              <a:spcBef>
                <a:spcPts val="1000"/>
              </a:spcBef>
              <a:spcAft>
                <a:spcPts val="0"/>
              </a:spcAft>
              <a:buSzPts val="1800"/>
              <a:defRPr/>
            </a:lvl3pPr>
            <a:lvl4pPr marL="1828800" lvl="3" indent="-342900" algn="l">
              <a:spcBef>
                <a:spcPts val="1000"/>
              </a:spcBef>
              <a:spcAft>
                <a:spcPts val="0"/>
              </a:spcAft>
              <a:buSzPts val="1800"/>
              <a:defRPr/>
            </a:lvl4pPr>
            <a:lvl5pPr marL="2286000" lvl="4" indent="-342900" algn="l">
              <a:spcBef>
                <a:spcPts val="1000"/>
              </a:spcBef>
              <a:spcAft>
                <a:spcPts val="0"/>
              </a:spcAft>
              <a:buSzPts val="1800"/>
              <a:defRPr/>
            </a:lvl5pPr>
            <a:lvl6pPr marL="2743200" lvl="5" indent="-342900" algn="l">
              <a:spcBef>
                <a:spcPts val="1000"/>
              </a:spcBef>
              <a:spcAft>
                <a:spcPts val="0"/>
              </a:spcAft>
              <a:buSzPts val="1800"/>
              <a:defRPr/>
            </a:lvl6pPr>
            <a:lvl7pPr marL="3200400" lvl="6" indent="-342900" algn="l">
              <a:spcBef>
                <a:spcPts val="1000"/>
              </a:spcBef>
              <a:spcAft>
                <a:spcPts val="0"/>
              </a:spcAft>
              <a:buSzPts val="1800"/>
              <a:defRPr/>
            </a:lvl7pPr>
            <a:lvl8pPr marL="3657600" lvl="7" indent="-342900" algn="l">
              <a:spcBef>
                <a:spcPts val="1000"/>
              </a:spcBef>
              <a:spcAft>
                <a:spcPts val="0"/>
              </a:spcAft>
              <a:buSzPts val="1800"/>
              <a:defRPr/>
            </a:lvl8pPr>
            <a:lvl9pPr marL="4114800" lvl="8" indent="-342900" algn="l">
              <a:spcBef>
                <a:spcPts val="1000"/>
              </a:spcBef>
              <a:spcAft>
                <a:spcPts val="0"/>
              </a:spcAft>
              <a:buSzPts val="1800"/>
              <a:defRPr/>
            </a:lvl9pPr>
          </a:lstStyle>
          <a:p>
            <a:endParaRPr/>
          </a:p>
        </p:txBody>
      </p:sp>
      <p:sp>
        <p:nvSpPr>
          <p:cNvPr id="77" name="Google Shape;77;p52"/>
          <p:cNvSpPr txBox="1">
            <a:spLocks noGrp="1"/>
          </p:cNvSpPr>
          <p:nvPr>
            <p:ph type="dt" idx="10"/>
          </p:nvPr>
        </p:nvSpPr>
        <p:spPr>
          <a:xfrm>
            <a:off x="10361612" y="6130437"/>
            <a:ext cx="1146283" cy="370396"/>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52"/>
          <p:cNvSpPr txBox="1">
            <a:spLocks noGrp="1"/>
          </p:cNvSpPr>
          <p:nvPr>
            <p:ph type="ftr" idx="11"/>
          </p:nvPr>
        </p:nvSpPr>
        <p:spPr>
          <a:xfrm>
            <a:off x="2589212" y="6135808"/>
            <a:ext cx="761999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52"/>
          <p:cNvSpPr/>
          <p:nvPr/>
        </p:nvSpPr>
        <p:spPr>
          <a:xfrm rot="10800000" flipH="1">
            <a:off x="-4189" y="714375"/>
            <a:ext cx="1588527" cy="507297"/>
          </a:xfrm>
          <a:custGeom>
            <a:avLst/>
            <a:gdLst/>
            <a:ahLst/>
            <a:cxnLst/>
            <a:rect l="l" t="t" r="r" b="b"/>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52"/>
          <p:cNvSpPr txBox="1">
            <a:spLocks noGrp="1"/>
          </p:cNvSpPr>
          <p:nvPr>
            <p:ph type="sldNum" idx="12"/>
          </p:nvPr>
        </p:nvSpPr>
        <p:spPr>
          <a:xfrm>
            <a:off x="531812" y="787782"/>
            <a:ext cx="7797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tr-TR"/>
              <a:t>‹#›</a:t>
            </a:fld>
            <a:endParaRPr lang="tr-T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Yalnızca Başlık" type="titleOnly">
  <p:cSld name="TITLE_ONLY">
    <p:spTree>
      <p:nvGrpSpPr>
        <p:cNvPr id="1" name="Shape 81"/>
        <p:cNvGrpSpPr/>
        <p:nvPr/>
      </p:nvGrpSpPr>
      <p:grpSpPr>
        <a:xfrm>
          <a:off x="0" y="0"/>
          <a:ext cx="0" cy="0"/>
          <a:chOff x="0" y="0"/>
          <a:chExt cx="0" cy="0"/>
        </a:xfrm>
      </p:grpSpPr>
      <p:sp>
        <p:nvSpPr>
          <p:cNvPr id="82" name="Google Shape;82;p53"/>
          <p:cNvSpPr txBox="1">
            <a:spLocks noGrp="1"/>
          </p:cNvSpPr>
          <p:nvPr>
            <p:ph type="title"/>
          </p:nvPr>
        </p:nvSpPr>
        <p:spPr>
          <a:xfrm>
            <a:off x="2592924" y="624110"/>
            <a:ext cx="8911687" cy="1280890"/>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rgbClr val="168DBA"/>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53"/>
          <p:cNvSpPr txBox="1">
            <a:spLocks noGrp="1"/>
          </p:cNvSpPr>
          <p:nvPr>
            <p:ph type="dt" idx="10"/>
          </p:nvPr>
        </p:nvSpPr>
        <p:spPr>
          <a:xfrm>
            <a:off x="10361612" y="6130437"/>
            <a:ext cx="1146283" cy="370396"/>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4" name="Google Shape;84;p53"/>
          <p:cNvSpPr txBox="1">
            <a:spLocks noGrp="1"/>
          </p:cNvSpPr>
          <p:nvPr>
            <p:ph type="ftr" idx="11"/>
          </p:nvPr>
        </p:nvSpPr>
        <p:spPr>
          <a:xfrm>
            <a:off x="2589212" y="6135808"/>
            <a:ext cx="761999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5" name="Google Shape;85;p53"/>
          <p:cNvSpPr/>
          <p:nvPr/>
        </p:nvSpPr>
        <p:spPr>
          <a:xfrm rot="10800000" flipH="1">
            <a:off x="-4189" y="714375"/>
            <a:ext cx="1588527" cy="507297"/>
          </a:xfrm>
          <a:custGeom>
            <a:avLst/>
            <a:gdLst/>
            <a:ahLst/>
            <a:cxnLst/>
            <a:rect l="l" t="t" r="r" b="b"/>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53"/>
          <p:cNvSpPr txBox="1">
            <a:spLocks noGrp="1"/>
          </p:cNvSpPr>
          <p:nvPr>
            <p:ph type="sldNum" idx="12"/>
          </p:nvPr>
        </p:nvSpPr>
        <p:spPr>
          <a:xfrm>
            <a:off x="531812" y="787782"/>
            <a:ext cx="7797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tr-TR"/>
              <a:t>‹#›</a:t>
            </a:fld>
            <a:endParaRPr lang="tr-T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oş" type="blank">
  <p:cSld name="BLANK">
    <p:spTree>
      <p:nvGrpSpPr>
        <p:cNvPr id="1" name="Shape 87"/>
        <p:cNvGrpSpPr/>
        <p:nvPr/>
      </p:nvGrpSpPr>
      <p:grpSpPr>
        <a:xfrm>
          <a:off x="0" y="0"/>
          <a:ext cx="0" cy="0"/>
          <a:chOff x="0" y="0"/>
          <a:chExt cx="0" cy="0"/>
        </a:xfrm>
      </p:grpSpPr>
      <p:sp>
        <p:nvSpPr>
          <p:cNvPr id="88" name="Google Shape;88;p54"/>
          <p:cNvSpPr txBox="1">
            <a:spLocks noGrp="1"/>
          </p:cNvSpPr>
          <p:nvPr>
            <p:ph type="dt" idx="10"/>
          </p:nvPr>
        </p:nvSpPr>
        <p:spPr>
          <a:xfrm>
            <a:off x="10361612" y="6130437"/>
            <a:ext cx="1146283" cy="370396"/>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9" name="Google Shape;89;p54"/>
          <p:cNvSpPr txBox="1">
            <a:spLocks noGrp="1"/>
          </p:cNvSpPr>
          <p:nvPr>
            <p:ph type="ftr" idx="11"/>
          </p:nvPr>
        </p:nvSpPr>
        <p:spPr>
          <a:xfrm>
            <a:off x="2589212" y="6135808"/>
            <a:ext cx="761999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0" name="Google Shape;90;p54"/>
          <p:cNvSpPr/>
          <p:nvPr/>
        </p:nvSpPr>
        <p:spPr>
          <a:xfrm rot="10800000" flipH="1">
            <a:off x="-4189" y="714375"/>
            <a:ext cx="1588527" cy="507297"/>
          </a:xfrm>
          <a:custGeom>
            <a:avLst/>
            <a:gdLst/>
            <a:ahLst/>
            <a:cxnLst/>
            <a:rect l="l" t="t" r="r" b="b"/>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54"/>
          <p:cNvSpPr txBox="1">
            <a:spLocks noGrp="1"/>
          </p:cNvSpPr>
          <p:nvPr>
            <p:ph type="sldNum" idx="12"/>
          </p:nvPr>
        </p:nvSpPr>
        <p:spPr>
          <a:xfrm>
            <a:off x="531812" y="787782"/>
            <a:ext cx="7797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tr-TR"/>
              <a:t>‹#›</a:t>
            </a:fld>
            <a:endParaRPr lang="tr-T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şlıklı İçerik" type="objTx">
  <p:cSld name="OBJECT_WITH_CAPTION_TEXT">
    <p:spTree>
      <p:nvGrpSpPr>
        <p:cNvPr id="1" name="Shape 92"/>
        <p:cNvGrpSpPr/>
        <p:nvPr/>
      </p:nvGrpSpPr>
      <p:grpSpPr>
        <a:xfrm>
          <a:off x="0" y="0"/>
          <a:ext cx="0" cy="0"/>
          <a:chOff x="0" y="0"/>
          <a:chExt cx="0" cy="0"/>
        </a:xfrm>
      </p:grpSpPr>
      <p:sp>
        <p:nvSpPr>
          <p:cNvPr id="93" name="Google Shape;93;p55"/>
          <p:cNvSpPr txBox="1">
            <a:spLocks noGrp="1"/>
          </p:cNvSpPr>
          <p:nvPr>
            <p:ph type="title"/>
          </p:nvPr>
        </p:nvSpPr>
        <p:spPr>
          <a:xfrm>
            <a:off x="2589212" y="446088"/>
            <a:ext cx="3505199" cy="976312"/>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rgbClr val="168DBA"/>
              </a:buClr>
              <a:buSzPts val="2000"/>
              <a:buFont typeface="Century Gothic" panose="020B0502020202020204"/>
              <a:buNone/>
              <a:defRPr sz="2000"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4" name="Google Shape;94;p55"/>
          <p:cNvSpPr txBox="1">
            <a:spLocks noGrp="1"/>
          </p:cNvSpPr>
          <p:nvPr>
            <p:ph type="body" idx="1"/>
          </p:nvPr>
        </p:nvSpPr>
        <p:spPr>
          <a:xfrm>
            <a:off x="6323012" y="446088"/>
            <a:ext cx="5181600" cy="5414963"/>
          </a:xfrm>
          <a:prstGeom prst="rect">
            <a:avLst/>
          </a:prstGeom>
          <a:noFill/>
          <a:ln>
            <a:noFill/>
          </a:ln>
        </p:spPr>
        <p:txBody>
          <a:bodyPr spcFirstLastPara="1" wrap="square" lIns="91425" tIns="45700" rIns="91425" bIns="45700" anchor="ctr" anchorCtr="0">
            <a:normAutofit/>
          </a:bodyPr>
          <a:lstStyle>
            <a:lvl1pPr marL="457200" lvl="0" indent="-342900" algn="l">
              <a:spcBef>
                <a:spcPts val="1000"/>
              </a:spcBef>
              <a:spcAft>
                <a:spcPts val="0"/>
              </a:spcAft>
              <a:buSzPts val="1800"/>
              <a:defRPr/>
            </a:lvl1pPr>
            <a:lvl2pPr marL="914400" lvl="1" indent="-342900" algn="l">
              <a:spcBef>
                <a:spcPts val="1000"/>
              </a:spcBef>
              <a:spcAft>
                <a:spcPts val="0"/>
              </a:spcAft>
              <a:buSzPts val="1800"/>
              <a:defRPr/>
            </a:lvl2pPr>
            <a:lvl3pPr marL="1371600" lvl="2" indent="-342900" algn="l">
              <a:spcBef>
                <a:spcPts val="1000"/>
              </a:spcBef>
              <a:spcAft>
                <a:spcPts val="0"/>
              </a:spcAft>
              <a:buSzPts val="1800"/>
              <a:defRPr/>
            </a:lvl3pPr>
            <a:lvl4pPr marL="1828800" lvl="3" indent="-342900" algn="l">
              <a:spcBef>
                <a:spcPts val="1000"/>
              </a:spcBef>
              <a:spcAft>
                <a:spcPts val="0"/>
              </a:spcAft>
              <a:buSzPts val="1800"/>
              <a:defRPr/>
            </a:lvl4pPr>
            <a:lvl5pPr marL="2286000" lvl="4" indent="-342900" algn="l">
              <a:spcBef>
                <a:spcPts val="1000"/>
              </a:spcBef>
              <a:spcAft>
                <a:spcPts val="0"/>
              </a:spcAft>
              <a:buSzPts val="1800"/>
              <a:defRPr/>
            </a:lvl5pPr>
            <a:lvl6pPr marL="2743200" lvl="5" indent="-342900" algn="l">
              <a:spcBef>
                <a:spcPts val="1000"/>
              </a:spcBef>
              <a:spcAft>
                <a:spcPts val="0"/>
              </a:spcAft>
              <a:buSzPts val="1800"/>
              <a:defRPr/>
            </a:lvl6pPr>
            <a:lvl7pPr marL="3200400" lvl="6" indent="-342900" algn="l">
              <a:spcBef>
                <a:spcPts val="1000"/>
              </a:spcBef>
              <a:spcAft>
                <a:spcPts val="0"/>
              </a:spcAft>
              <a:buSzPts val="1800"/>
              <a:defRPr/>
            </a:lvl7pPr>
            <a:lvl8pPr marL="3657600" lvl="7" indent="-342900" algn="l">
              <a:spcBef>
                <a:spcPts val="1000"/>
              </a:spcBef>
              <a:spcAft>
                <a:spcPts val="0"/>
              </a:spcAft>
              <a:buSzPts val="1800"/>
              <a:defRPr/>
            </a:lvl8pPr>
            <a:lvl9pPr marL="4114800" lvl="8" indent="-342900" algn="l">
              <a:spcBef>
                <a:spcPts val="1000"/>
              </a:spcBef>
              <a:spcAft>
                <a:spcPts val="0"/>
              </a:spcAft>
              <a:buSzPts val="1800"/>
              <a:defRPr/>
            </a:lvl9pPr>
          </a:lstStyle>
          <a:p>
            <a:endParaRPr/>
          </a:p>
        </p:txBody>
      </p:sp>
      <p:sp>
        <p:nvSpPr>
          <p:cNvPr id="95" name="Google Shape;95;p55"/>
          <p:cNvSpPr txBox="1">
            <a:spLocks noGrp="1"/>
          </p:cNvSpPr>
          <p:nvPr>
            <p:ph type="body" idx="2"/>
          </p:nvPr>
        </p:nvSpPr>
        <p:spPr>
          <a:xfrm>
            <a:off x="2589212" y="1598613"/>
            <a:ext cx="3505199" cy="4262436"/>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400"/>
              <a:buNone/>
              <a:defRPr sz="1400"/>
            </a:lvl1pPr>
            <a:lvl2pPr marL="914400" lvl="1" indent="-228600" algn="l">
              <a:spcBef>
                <a:spcPts val="1000"/>
              </a:spcBef>
              <a:spcAft>
                <a:spcPts val="0"/>
              </a:spcAft>
              <a:buSzPts val="1200"/>
              <a:buNone/>
              <a:defRPr sz="1200"/>
            </a:lvl2pPr>
            <a:lvl3pPr marL="1371600" lvl="2" indent="-228600" algn="l">
              <a:spcBef>
                <a:spcPts val="1000"/>
              </a:spcBef>
              <a:spcAft>
                <a:spcPts val="0"/>
              </a:spcAft>
              <a:buSzPts val="1000"/>
              <a:buNone/>
              <a:defRPr sz="1000"/>
            </a:lvl3pPr>
            <a:lvl4pPr marL="1828800" lvl="3" indent="-228600" algn="l">
              <a:spcBef>
                <a:spcPts val="1000"/>
              </a:spcBef>
              <a:spcAft>
                <a:spcPts val="0"/>
              </a:spcAft>
              <a:buSzPts val="900"/>
              <a:buNone/>
              <a:defRPr sz="900"/>
            </a:lvl4pPr>
            <a:lvl5pPr marL="2286000" lvl="4" indent="-228600" algn="l">
              <a:spcBef>
                <a:spcPts val="1000"/>
              </a:spcBef>
              <a:spcAft>
                <a:spcPts val="0"/>
              </a:spcAft>
              <a:buSzPts val="900"/>
              <a:buNone/>
              <a:defRPr sz="900"/>
            </a:lvl5pPr>
            <a:lvl6pPr marL="2743200" lvl="5" indent="-228600" algn="l">
              <a:spcBef>
                <a:spcPts val="1000"/>
              </a:spcBef>
              <a:spcAft>
                <a:spcPts val="0"/>
              </a:spcAft>
              <a:buSzPts val="900"/>
              <a:buNone/>
              <a:defRPr sz="900"/>
            </a:lvl6pPr>
            <a:lvl7pPr marL="3200400" lvl="6" indent="-228600" algn="l">
              <a:spcBef>
                <a:spcPts val="1000"/>
              </a:spcBef>
              <a:spcAft>
                <a:spcPts val="0"/>
              </a:spcAft>
              <a:buSzPts val="900"/>
              <a:buNone/>
              <a:defRPr sz="900"/>
            </a:lvl7pPr>
            <a:lvl8pPr marL="3657600" lvl="7" indent="-228600" algn="l">
              <a:spcBef>
                <a:spcPts val="1000"/>
              </a:spcBef>
              <a:spcAft>
                <a:spcPts val="0"/>
              </a:spcAft>
              <a:buSzPts val="900"/>
              <a:buNone/>
              <a:defRPr sz="900"/>
            </a:lvl8pPr>
            <a:lvl9pPr marL="4114800" lvl="8" indent="-228600" algn="l">
              <a:spcBef>
                <a:spcPts val="1000"/>
              </a:spcBef>
              <a:spcAft>
                <a:spcPts val="0"/>
              </a:spcAft>
              <a:buSzPts val="900"/>
              <a:buNone/>
              <a:defRPr sz="900"/>
            </a:lvl9pPr>
          </a:lstStyle>
          <a:p>
            <a:endParaRPr/>
          </a:p>
        </p:txBody>
      </p:sp>
      <p:sp>
        <p:nvSpPr>
          <p:cNvPr id="96" name="Google Shape;96;p55"/>
          <p:cNvSpPr txBox="1">
            <a:spLocks noGrp="1"/>
          </p:cNvSpPr>
          <p:nvPr>
            <p:ph type="dt" idx="10"/>
          </p:nvPr>
        </p:nvSpPr>
        <p:spPr>
          <a:xfrm>
            <a:off x="10361612" y="6130437"/>
            <a:ext cx="1146283" cy="370396"/>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7" name="Google Shape;97;p55"/>
          <p:cNvSpPr txBox="1">
            <a:spLocks noGrp="1"/>
          </p:cNvSpPr>
          <p:nvPr>
            <p:ph type="ftr" idx="11"/>
          </p:nvPr>
        </p:nvSpPr>
        <p:spPr>
          <a:xfrm>
            <a:off x="2589212" y="6135808"/>
            <a:ext cx="761999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8" name="Google Shape;98;p55"/>
          <p:cNvSpPr/>
          <p:nvPr/>
        </p:nvSpPr>
        <p:spPr>
          <a:xfrm rot="10800000" flipH="1">
            <a:off x="-4189" y="714375"/>
            <a:ext cx="1588527" cy="507297"/>
          </a:xfrm>
          <a:custGeom>
            <a:avLst/>
            <a:gdLst/>
            <a:ahLst/>
            <a:cxnLst/>
            <a:rect l="l" t="t" r="r" b="b"/>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55"/>
          <p:cNvSpPr txBox="1">
            <a:spLocks noGrp="1"/>
          </p:cNvSpPr>
          <p:nvPr>
            <p:ph type="sldNum" idx="12"/>
          </p:nvPr>
        </p:nvSpPr>
        <p:spPr>
          <a:xfrm>
            <a:off x="531812" y="787782"/>
            <a:ext cx="7797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tr-TR"/>
              <a:t>‹#›</a:t>
            </a:fld>
            <a:endParaRPr lang="tr-T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şlık ve Resim Yazısı">
  <p:cSld name="Başlık ve Resim Yazısı">
    <p:spTree>
      <p:nvGrpSpPr>
        <p:cNvPr id="1" name="Shape 108"/>
        <p:cNvGrpSpPr/>
        <p:nvPr/>
      </p:nvGrpSpPr>
      <p:grpSpPr>
        <a:xfrm>
          <a:off x="0" y="0"/>
          <a:ext cx="0" cy="0"/>
          <a:chOff x="0" y="0"/>
          <a:chExt cx="0" cy="0"/>
        </a:xfrm>
      </p:grpSpPr>
      <p:sp>
        <p:nvSpPr>
          <p:cNvPr id="109" name="Google Shape;109;p57"/>
          <p:cNvSpPr txBox="1">
            <a:spLocks noGrp="1"/>
          </p:cNvSpPr>
          <p:nvPr>
            <p:ph type="title"/>
          </p:nvPr>
        </p:nvSpPr>
        <p:spPr>
          <a:xfrm>
            <a:off x="2589212" y="609600"/>
            <a:ext cx="8915399" cy="3117040"/>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rgbClr val="168DBA"/>
              </a:buClr>
              <a:buSzPts val="4800"/>
              <a:buFont typeface="Century Gothic" panose="020B0502020202020204"/>
              <a:buNone/>
              <a:defRPr sz="48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0" name="Google Shape;110;p57"/>
          <p:cNvSpPr txBox="1">
            <a:spLocks noGrp="1"/>
          </p:cNvSpPr>
          <p:nvPr>
            <p:ph type="body" idx="1"/>
          </p:nvPr>
        </p:nvSpPr>
        <p:spPr>
          <a:xfrm>
            <a:off x="2589212" y="4354046"/>
            <a:ext cx="8915399" cy="1555864"/>
          </a:xfrm>
          <a:prstGeom prst="rect">
            <a:avLst/>
          </a:prstGeom>
          <a:noFill/>
          <a:ln>
            <a:noFill/>
          </a:ln>
        </p:spPr>
        <p:txBody>
          <a:bodyPr spcFirstLastPara="1" wrap="square" lIns="91425" tIns="45700" rIns="91425" bIns="45700" anchor="ctr" anchorCtr="0">
            <a:normAutofit/>
          </a:bodyPr>
          <a:lstStyle>
            <a:lvl1pPr marL="457200" lvl="0" indent="-228600" algn="l">
              <a:spcBef>
                <a:spcPts val="1000"/>
              </a:spcBef>
              <a:spcAft>
                <a:spcPts val="0"/>
              </a:spcAft>
              <a:buSzPts val="1800"/>
              <a:buNone/>
              <a:defRPr sz="1800">
                <a:solidFill>
                  <a:srgbClr val="595959"/>
                </a:solidFill>
              </a:defRPr>
            </a:lvl1pPr>
            <a:lvl2pPr marL="914400" lvl="1" indent="-228600" algn="l">
              <a:spcBef>
                <a:spcPts val="1000"/>
              </a:spcBef>
              <a:spcAft>
                <a:spcPts val="0"/>
              </a:spcAft>
              <a:buSzPts val="1800"/>
              <a:buNone/>
              <a:defRPr sz="1800">
                <a:solidFill>
                  <a:srgbClr val="888888"/>
                </a:solidFill>
              </a:defRPr>
            </a:lvl2pPr>
            <a:lvl3pPr marL="1371600" lvl="2" indent="-228600" algn="l">
              <a:spcBef>
                <a:spcPts val="1000"/>
              </a:spcBef>
              <a:spcAft>
                <a:spcPts val="0"/>
              </a:spcAft>
              <a:buSzPts val="1600"/>
              <a:buNone/>
              <a:defRPr sz="1600">
                <a:solidFill>
                  <a:srgbClr val="888888"/>
                </a:solidFill>
              </a:defRPr>
            </a:lvl3pPr>
            <a:lvl4pPr marL="1828800" lvl="3" indent="-228600" algn="l">
              <a:spcBef>
                <a:spcPts val="1000"/>
              </a:spcBef>
              <a:spcAft>
                <a:spcPts val="0"/>
              </a:spcAft>
              <a:buSzPts val="1400"/>
              <a:buNone/>
              <a:defRPr sz="1400">
                <a:solidFill>
                  <a:srgbClr val="888888"/>
                </a:solidFill>
              </a:defRPr>
            </a:lvl4pPr>
            <a:lvl5pPr marL="2286000" lvl="4" indent="-228600" algn="l">
              <a:spcBef>
                <a:spcPts val="1000"/>
              </a:spcBef>
              <a:spcAft>
                <a:spcPts val="0"/>
              </a:spcAft>
              <a:buSzPts val="1400"/>
              <a:buNone/>
              <a:defRPr sz="1400">
                <a:solidFill>
                  <a:srgbClr val="888888"/>
                </a:solidFill>
              </a:defRPr>
            </a:lvl5pPr>
            <a:lvl6pPr marL="2743200" lvl="5" indent="-228600" algn="l">
              <a:spcBef>
                <a:spcPts val="1000"/>
              </a:spcBef>
              <a:spcAft>
                <a:spcPts val="0"/>
              </a:spcAft>
              <a:buSzPts val="1400"/>
              <a:buNone/>
              <a:defRPr sz="1400">
                <a:solidFill>
                  <a:srgbClr val="888888"/>
                </a:solidFill>
              </a:defRPr>
            </a:lvl6pPr>
            <a:lvl7pPr marL="3200400" lvl="6" indent="-228600" algn="l">
              <a:spcBef>
                <a:spcPts val="1000"/>
              </a:spcBef>
              <a:spcAft>
                <a:spcPts val="0"/>
              </a:spcAft>
              <a:buSzPts val="1400"/>
              <a:buNone/>
              <a:defRPr sz="1400">
                <a:solidFill>
                  <a:srgbClr val="888888"/>
                </a:solidFill>
              </a:defRPr>
            </a:lvl7pPr>
            <a:lvl8pPr marL="3657600" lvl="7" indent="-228600" algn="l">
              <a:spcBef>
                <a:spcPts val="1000"/>
              </a:spcBef>
              <a:spcAft>
                <a:spcPts val="0"/>
              </a:spcAft>
              <a:buSzPts val="1400"/>
              <a:buNone/>
              <a:defRPr sz="1400">
                <a:solidFill>
                  <a:srgbClr val="888888"/>
                </a:solidFill>
              </a:defRPr>
            </a:lvl8pPr>
            <a:lvl9pPr marL="4114800" lvl="8" indent="-228600" algn="l">
              <a:spcBef>
                <a:spcPts val="1000"/>
              </a:spcBef>
              <a:spcAft>
                <a:spcPts val="0"/>
              </a:spcAft>
              <a:buSzPts val="1400"/>
              <a:buNone/>
              <a:defRPr sz="1400">
                <a:solidFill>
                  <a:srgbClr val="888888"/>
                </a:solidFill>
              </a:defRPr>
            </a:lvl9pPr>
          </a:lstStyle>
          <a:p>
            <a:endParaRPr/>
          </a:p>
        </p:txBody>
      </p:sp>
      <p:sp>
        <p:nvSpPr>
          <p:cNvPr id="111" name="Google Shape;111;p57"/>
          <p:cNvSpPr txBox="1">
            <a:spLocks noGrp="1"/>
          </p:cNvSpPr>
          <p:nvPr>
            <p:ph type="dt" idx="10"/>
          </p:nvPr>
        </p:nvSpPr>
        <p:spPr>
          <a:xfrm>
            <a:off x="10361612" y="6130437"/>
            <a:ext cx="1146283" cy="370396"/>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2" name="Google Shape;112;p57"/>
          <p:cNvSpPr txBox="1">
            <a:spLocks noGrp="1"/>
          </p:cNvSpPr>
          <p:nvPr>
            <p:ph type="ftr" idx="11"/>
          </p:nvPr>
        </p:nvSpPr>
        <p:spPr>
          <a:xfrm>
            <a:off x="2589212" y="6135808"/>
            <a:ext cx="761999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3" name="Google Shape;113;p57"/>
          <p:cNvSpPr/>
          <p:nvPr/>
        </p:nvSpPr>
        <p:spPr>
          <a:xfrm rot="10800000" flipH="1">
            <a:off x="-4189" y="3178175"/>
            <a:ext cx="1588527" cy="507297"/>
          </a:xfrm>
          <a:custGeom>
            <a:avLst/>
            <a:gdLst/>
            <a:ahLst/>
            <a:cxnLst/>
            <a:rect l="l" t="t" r="r" b="b"/>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57"/>
          <p:cNvSpPr txBox="1">
            <a:spLocks noGrp="1"/>
          </p:cNvSpPr>
          <p:nvPr>
            <p:ph type="sldNum" idx="12"/>
          </p:nvPr>
        </p:nvSpPr>
        <p:spPr>
          <a:xfrm>
            <a:off x="531812" y="3244139"/>
            <a:ext cx="7797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tr-TR"/>
              <a:t>‹#›</a:t>
            </a:fld>
            <a:endParaRPr lang="tr-T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rgbClr val="FFFFFF"/>
            </a:gs>
            <a:gs pos="100000">
              <a:srgbClr val="C4DCE3"/>
            </a:gs>
          </a:gsLst>
          <a:lin ang="5400000" scaled="0"/>
        </a:gradFill>
        <a:effectLst/>
      </p:bgPr>
    </p:bg>
    <p:spTree>
      <p:nvGrpSpPr>
        <p:cNvPr id="1" name="Shape 9"/>
        <p:cNvGrpSpPr/>
        <p:nvPr/>
      </p:nvGrpSpPr>
      <p:grpSpPr>
        <a:xfrm>
          <a:off x="0" y="0"/>
          <a:ext cx="0" cy="0"/>
          <a:chOff x="0" y="0"/>
          <a:chExt cx="0" cy="0"/>
        </a:xfrm>
      </p:grpSpPr>
      <p:grpSp>
        <p:nvGrpSpPr>
          <p:cNvPr id="10" name="Google Shape;10;p47"/>
          <p:cNvGrpSpPr/>
          <p:nvPr/>
        </p:nvGrpSpPr>
        <p:grpSpPr>
          <a:xfrm>
            <a:off x="1" y="228600"/>
            <a:ext cx="2851516" cy="6638628"/>
            <a:chOff x="2487613" y="285750"/>
            <a:chExt cx="2428875" cy="5654676"/>
          </a:xfrm>
        </p:grpSpPr>
        <p:sp>
          <p:nvSpPr>
            <p:cNvPr id="11" name="Google Shape;11;p47"/>
            <p:cNvSpPr/>
            <p:nvPr/>
          </p:nvSpPr>
          <p:spPr>
            <a:xfrm>
              <a:off x="2487613" y="2284413"/>
              <a:ext cx="85725" cy="533400"/>
            </a:xfrm>
            <a:custGeom>
              <a:avLst/>
              <a:gdLst/>
              <a:ahLst/>
              <a:cxnLst/>
              <a:rect l="l" t="t" r="r" b="b"/>
              <a:pathLst>
                <a:path w="22" h="136" extrusionOk="0">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47"/>
            <p:cNvSpPr/>
            <p:nvPr/>
          </p:nvSpPr>
          <p:spPr>
            <a:xfrm>
              <a:off x="2597151" y="2779713"/>
              <a:ext cx="550863" cy="1978025"/>
            </a:xfrm>
            <a:custGeom>
              <a:avLst/>
              <a:gdLst/>
              <a:ahLst/>
              <a:cxnLst/>
              <a:rect l="l" t="t" r="r" b="b"/>
              <a:pathLst>
                <a:path w="140" h="504" extrusionOk="0">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47"/>
            <p:cNvSpPr/>
            <p:nvPr/>
          </p:nvSpPr>
          <p:spPr>
            <a:xfrm>
              <a:off x="3175001" y="4730750"/>
              <a:ext cx="519113" cy="1209675"/>
            </a:xfrm>
            <a:custGeom>
              <a:avLst/>
              <a:gdLst/>
              <a:ahLst/>
              <a:cxnLst/>
              <a:rect l="l" t="t" r="r" b="b"/>
              <a:pathLst>
                <a:path w="132" h="308" extrusionOk="0">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47"/>
            <p:cNvSpPr/>
            <p:nvPr/>
          </p:nvSpPr>
          <p:spPr>
            <a:xfrm>
              <a:off x="3305176" y="5630863"/>
              <a:ext cx="146050" cy="309563"/>
            </a:xfrm>
            <a:custGeom>
              <a:avLst/>
              <a:gdLst/>
              <a:ahLst/>
              <a:cxnLst/>
              <a:rect l="l" t="t" r="r" b="b"/>
              <a:pathLst>
                <a:path w="37" h="79" extrusionOk="0">
                  <a:moveTo>
                    <a:pt x="28" y="79"/>
                  </a:moveTo>
                  <a:cubicBezTo>
                    <a:pt x="37" y="79"/>
                    <a:pt x="37" y="79"/>
                    <a:pt x="37" y="79"/>
                  </a:cubicBezTo>
                  <a:cubicBezTo>
                    <a:pt x="24" y="53"/>
                    <a:pt x="12" y="27"/>
                    <a:pt x="0" y="0"/>
                  </a:cubicBezTo>
                  <a:cubicBezTo>
                    <a:pt x="8" y="27"/>
                    <a:pt x="17" y="53"/>
                    <a:pt x="28" y="79"/>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47"/>
            <p:cNvSpPr/>
            <p:nvPr/>
          </p:nvSpPr>
          <p:spPr>
            <a:xfrm>
              <a:off x="2573338" y="2817813"/>
              <a:ext cx="700088" cy="2835275"/>
            </a:xfrm>
            <a:custGeom>
              <a:avLst/>
              <a:gdLst/>
              <a:ahLst/>
              <a:cxnLst/>
              <a:rect l="l" t="t" r="r" b="b"/>
              <a:pathLst>
                <a:path w="178" h="722" extrusionOk="0">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47"/>
            <p:cNvSpPr/>
            <p:nvPr/>
          </p:nvSpPr>
          <p:spPr>
            <a:xfrm>
              <a:off x="2506663" y="285750"/>
              <a:ext cx="90488" cy="2493963"/>
            </a:xfrm>
            <a:custGeom>
              <a:avLst/>
              <a:gdLst/>
              <a:ahLst/>
              <a:cxnLst/>
              <a:rect l="l" t="t" r="r" b="b"/>
              <a:pathLst>
                <a:path w="23" h="635" extrusionOk="0">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47"/>
            <p:cNvSpPr/>
            <p:nvPr/>
          </p:nvSpPr>
          <p:spPr>
            <a:xfrm>
              <a:off x="2554288" y="2598738"/>
              <a:ext cx="66675" cy="420688"/>
            </a:xfrm>
            <a:custGeom>
              <a:avLst/>
              <a:gdLst/>
              <a:ahLst/>
              <a:cxnLst/>
              <a:rect l="l" t="t" r="r" b="b"/>
              <a:pathLst>
                <a:path w="17" h="107" extrusionOk="0">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47"/>
            <p:cNvSpPr/>
            <p:nvPr/>
          </p:nvSpPr>
          <p:spPr>
            <a:xfrm>
              <a:off x="3143251" y="4757738"/>
              <a:ext cx="161925" cy="873125"/>
            </a:xfrm>
            <a:custGeom>
              <a:avLst/>
              <a:gdLst/>
              <a:ahLst/>
              <a:cxnLst/>
              <a:rect l="l" t="t" r="r" b="b"/>
              <a:pathLst>
                <a:path w="41" h="222" extrusionOk="0">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47"/>
            <p:cNvSpPr/>
            <p:nvPr/>
          </p:nvSpPr>
          <p:spPr>
            <a:xfrm>
              <a:off x="3148013" y="1282700"/>
              <a:ext cx="1768475" cy="3448050"/>
            </a:xfrm>
            <a:custGeom>
              <a:avLst/>
              <a:gdLst/>
              <a:ahLst/>
              <a:cxnLst/>
              <a:rect l="l" t="t" r="r" b="b"/>
              <a:pathLst>
                <a:path w="450" h="878" extrusionOk="0">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47"/>
            <p:cNvSpPr/>
            <p:nvPr/>
          </p:nvSpPr>
          <p:spPr>
            <a:xfrm>
              <a:off x="3273426" y="5653088"/>
              <a:ext cx="138113" cy="287338"/>
            </a:xfrm>
            <a:custGeom>
              <a:avLst/>
              <a:gdLst/>
              <a:ahLst/>
              <a:cxnLst/>
              <a:rect l="l" t="t" r="r" b="b"/>
              <a:pathLst>
                <a:path w="35" h="73" extrusionOk="0">
                  <a:moveTo>
                    <a:pt x="0" y="0"/>
                  </a:moveTo>
                  <a:cubicBezTo>
                    <a:pt x="7" y="24"/>
                    <a:pt x="16" y="49"/>
                    <a:pt x="26" y="73"/>
                  </a:cubicBezTo>
                  <a:cubicBezTo>
                    <a:pt x="35" y="73"/>
                    <a:pt x="35" y="73"/>
                    <a:pt x="35" y="73"/>
                  </a:cubicBezTo>
                  <a:cubicBezTo>
                    <a:pt x="23" y="49"/>
                    <a:pt x="11" y="24"/>
                    <a:pt x="0" y="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47"/>
            <p:cNvSpPr/>
            <p:nvPr/>
          </p:nvSpPr>
          <p:spPr>
            <a:xfrm>
              <a:off x="3143251" y="4656138"/>
              <a:ext cx="31750" cy="188913"/>
            </a:xfrm>
            <a:custGeom>
              <a:avLst/>
              <a:gdLst/>
              <a:ahLst/>
              <a:cxnLst/>
              <a:rect l="l" t="t" r="r" b="b"/>
              <a:pathLst>
                <a:path w="8" h="48" extrusionOk="0">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47"/>
            <p:cNvSpPr/>
            <p:nvPr/>
          </p:nvSpPr>
          <p:spPr>
            <a:xfrm>
              <a:off x="3211513" y="5410200"/>
              <a:ext cx="203200" cy="530225"/>
            </a:xfrm>
            <a:custGeom>
              <a:avLst/>
              <a:gdLst/>
              <a:ahLst/>
              <a:cxnLst/>
              <a:rect l="l" t="t" r="r" b="b"/>
              <a:pathLst>
                <a:path w="52" h="135" extrusionOk="0">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 name="Google Shape;23;p47"/>
          <p:cNvGrpSpPr/>
          <p:nvPr/>
        </p:nvGrpSpPr>
        <p:grpSpPr>
          <a:xfrm>
            <a:off x="27221" y="157"/>
            <a:ext cx="2356674" cy="6853096"/>
            <a:chOff x="6627813" y="195610"/>
            <a:chExt cx="1952625" cy="5678141"/>
          </a:xfrm>
        </p:grpSpPr>
        <p:sp>
          <p:nvSpPr>
            <p:cNvPr id="24" name="Google Shape;24;p47"/>
            <p:cNvSpPr/>
            <p:nvPr/>
          </p:nvSpPr>
          <p:spPr>
            <a:xfrm>
              <a:off x="6627813" y="195610"/>
              <a:ext cx="409575" cy="3646488"/>
            </a:xfrm>
            <a:custGeom>
              <a:avLst/>
              <a:gdLst/>
              <a:ahLst/>
              <a:cxnLst/>
              <a:rect l="l" t="t" r="r" b="b"/>
              <a:pathLst>
                <a:path w="103" h="920" extrusionOk="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47"/>
            <p:cNvSpPr/>
            <p:nvPr/>
          </p:nvSpPr>
          <p:spPr>
            <a:xfrm>
              <a:off x="7061201" y="3771900"/>
              <a:ext cx="350838" cy="1309688"/>
            </a:xfrm>
            <a:custGeom>
              <a:avLst/>
              <a:gdLst/>
              <a:ahLst/>
              <a:cxnLst/>
              <a:rect l="l" t="t" r="r" b="b"/>
              <a:pathLst>
                <a:path w="88" h="330" extrusionOk="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47"/>
            <p:cNvSpPr/>
            <p:nvPr/>
          </p:nvSpPr>
          <p:spPr>
            <a:xfrm>
              <a:off x="7439026" y="5053013"/>
              <a:ext cx="357188" cy="820738"/>
            </a:xfrm>
            <a:custGeom>
              <a:avLst/>
              <a:gdLst/>
              <a:ahLst/>
              <a:cxnLst/>
              <a:rect l="l" t="t" r="r" b="b"/>
              <a:pathLst>
                <a:path w="90" h="207" extrusionOk="0">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7"/>
            <p:cNvSpPr/>
            <p:nvPr/>
          </p:nvSpPr>
          <p:spPr>
            <a:xfrm>
              <a:off x="7037388" y="3811588"/>
              <a:ext cx="457200" cy="1852613"/>
            </a:xfrm>
            <a:custGeom>
              <a:avLst/>
              <a:gdLst/>
              <a:ahLst/>
              <a:cxnLst/>
              <a:rect l="l" t="t" r="r" b="b"/>
              <a:pathLst>
                <a:path w="115" h="467" extrusionOk="0">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47"/>
            <p:cNvSpPr/>
            <p:nvPr/>
          </p:nvSpPr>
          <p:spPr>
            <a:xfrm>
              <a:off x="6992938" y="1263650"/>
              <a:ext cx="144463" cy="2508250"/>
            </a:xfrm>
            <a:custGeom>
              <a:avLst/>
              <a:gdLst/>
              <a:ahLst/>
              <a:cxnLst/>
              <a:rect l="l" t="t" r="r" b="b"/>
              <a:pathLst>
                <a:path w="36" h="633" extrusionOk="0">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47"/>
            <p:cNvSpPr/>
            <p:nvPr/>
          </p:nvSpPr>
          <p:spPr>
            <a:xfrm>
              <a:off x="7526338" y="5640388"/>
              <a:ext cx="111125" cy="233363"/>
            </a:xfrm>
            <a:custGeom>
              <a:avLst/>
              <a:gdLst/>
              <a:ahLst/>
              <a:cxnLst/>
              <a:rect l="l" t="t" r="r" b="b"/>
              <a:pathLst>
                <a:path w="28" h="59" extrusionOk="0">
                  <a:moveTo>
                    <a:pt x="22" y="59"/>
                  </a:moveTo>
                  <a:cubicBezTo>
                    <a:pt x="28" y="59"/>
                    <a:pt x="28" y="59"/>
                    <a:pt x="28" y="59"/>
                  </a:cubicBezTo>
                  <a:cubicBezTo>
                    <a:pt x="18" y="40"/>
                    <a:pt x="9" y="20"/>
                    <a:pt x="0" y="0"/>
                  </a:cubicBezTo>
                  <a:cubicBezTo>
                    <a:pt x="6" y="20"/>
                    <a:pt x="13" y="40"/>
                    <a:pt x="22" y="59"/>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47"/>
            <p:cNvSpPr/>
            <p:nvPr/>
          </p:nvSpPr>
          <p:spPr>
            <a:xfrm>
              <a:off x="7021513" y="3598863"/>
              <a:ext cx="68263" cy="423863"/>
            </a:xfrm>
            <a:custGeom>
              <a:avLst/>
              <a:gdLst/>
              <a:ahLst/>
              <a:cxnLst/>
              <a:rect l="l" t="t" r="r" b="b"/>
              <a:pathLst>
                <a:path w="17" h="107" extrusionOk="0">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47"/>
            <p:cNvSpPr/>
            <p:nvPr/>
          </p:nvSpPr>
          <p:spPr>
            <a:xfrm>
              <a:off x="7412038" y="2801938"/>
              <a:ext cx="1168400" cy="2251075"/>
            </a:xfrm>
            <a:custGeom>
              <a:avLst/>
              <a:gdLst/>
              <a:ahLst/>
              <a:cxnLst/>
              <a:rect l="l" t="t" r="r" b="b"/>
              <a:pathLst>
                <a:path w="294" h="568" extrusionOk="0">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47"/>
            <p:cNvSpPr/>
            <p:nvPr/>
          </p:nvSpPr>
          <p:spPr>
            <a:xfrm>
              <a:off x="7494588" y="5664200"/>
              <a:ext cx="100013" cy="209550"/>
            </a:xfrm>
            <a:custGeom>
              <a:avLst/>
              <a:gdLst/>
              <a:ahLst/>
              <a:cxnLst/>
              <a:rect l="l" t="t" r="r" b="b"/>
              <a:pathLst>
                <a:path w="25" h="53" extrusionOk="0">
                  <a:moveTo>
                    <a:pt x="0" y="0"/>
                  </a:moveTo>
                  <a:cubicBezTo>
                    <a:pt x="5" y="18"/>
                    <a:pt x="12" y="36"/>
                    <a:pt x="19" y="53"/>
                  </a:cubicBezTo>
                  <a:cubicBezTo>
                    <a:pt x="25" y="53"/>
                    <a:pt x="25" y="53"/>
                    <a:pt x="25" y="53"/>
                  </a:cubicBezTo>
                  <a:cubicBezTo>
                    <a:pt x="16" y="36"/>
                    <a:pt x="8" y="18"/>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47"/>
            <p:cNvSpPr/>
            <p:nvPr/>
          </p:nvSpPr>
          <p:spPr>
            <a:xfrm>
              <a:off x="7412038" y="5081588"/>
              <a:ext cx="114300" cy="558800"/>
            </a:xfrm>
            <a:custGeom>
              <a:avLst/>
              <a:gdLst/>
              <a:ahLst/>
              <a:cxnLst/>
              <a:rect l="l" t="t" r="r" b="b"/>
              <a:pathLst>
                <a:path w="29" h="141" extrusionOk="0">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47"/>
            <p:cNvSpPr/>
            <p:nvPr/>
          </p:nvSpPr>
          <p:spPr>
            <a:xfrm>
              <a:off x="7412038" y="4978400"/>
              <a:ext cx="31750" cy="188913"/>
            </a:xfrm>
            <a:custGeom>
              <a:avLst/>
              <a:gdLst/>
              <a:ahLst/>
              <a:cxnLst/>
              <a:rect l="l" t="t" r="r" b="b"/>
              <a:pathLst>
                <a:path w="8" h="48" extrusionOk="0">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47"/>
            <p:cNvSpPr/>
            <p:nvPr/>
          </p:nvSpPr>
          <p:spPr>
            <a:xfrm>
              <a:off x="7439026" y="5434013"/>
              <a:ext cx="174625" cy="439738"/>
            </a:xfrm>
            <a:custGeom>
              <a:avLst/>
              <a:gdLst/>
              <a:ahLst/>
              <a:cxnLst/>
              <a:rect l="l" t="t" r="r" b="b"/>
              <a:pathLst>
                <a:path w="44" h="111" extrusionOk="0">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36;p47"/>
          <p:cNvSpPr/>
          <p:nvPr/>
        </p:nvSpPr>
        <p:spPr>
          <a:xfrm>
            <a:off x="0" y="0"/>
            <a:ext cx="182880" cy="6858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47"/>
          <p:cNvSpPr txBox="1">
            <a:spLocks noGrp="1"/>
          </p:cNvSpPr>
          <p:nvPr>
            <p:ph type="title"/>
          </p:nvPr>
        </p:nvSpPr>
        <p:spPr>
          <a:xfrm>
            <a:off x="2592924" y="624110"/>
            <a:ext cx="8911687" cy="1280890"/>
          </a:xfrm>
          <a:prstGeom prst="rect">
            <a:avLst/>
          </a:prstGeom>
          <a:noFill/>
          <a:ln>
            <a:noFill/>
          </a:ln>
        </p:spPr>
        <p:txBody>
          <a:bodyPr spcFirstLastPara="1" wrap="square" lIns="91425" tIns="45700" rIns="91425" bIns="45700" anchor="t" anchorCtr="0">
            <a:normAutofit/>
          </a:bodyPr>
          <a:lstStyle>
            <a:lvl1pPr marR="0" lvl="0" algn="l" rtl="0">
              <a:spcBef>
                <a:spcPts val="0"/>
              </a:spcBef>
              <a:spcAft>
                <a:spcPts val="0"/>
              </a:spcAft>
              <a:buClr>
                <a:srgbClr val="168DBA"/>
              </a:buClr>
              <a:buSzPts val="3600"/>
              <a:buFont typeface="Century Gothic" panose="020B0502020202020204"/>
              <a:buNone/>
              <a:defRPr sz="3600" b="0" i="0" u="none" strike="noStrike" cap="none">
                <a:solidFill>
                  <a:srgbClr val="168DBA"/>
                </a:solidFill>
                <a:latin typeface="Century Gothic" panose="020B0502020202020204"/>
                <a:ea typeface="Century Gothic" panose="020B0502020202020204"/>
                <a:cs typeface="Century Gothic" panose="020B0502020202020204"/>
                <a:sym typeface="Century Gothic" panose="020B0502020202020204"/>
              </a:defRPr>
            </a:lvl1pPr>
            <a:lvl2pPr marR="0" lvl="1" algn="l" rtl="0">
              <a:spcBef>
                <a:spcPts val="0"/>
              </a:spcBef>
              <a:spcAft>
                <a:spcPts val="0"/>
              </a:spcAft>
              <a:buSzPts val="1400"/>
              <a:buNone/>
              <a:defRPr sz="1800" b="0" i="0" u="none" strike="noStrike" cap="none">
                <a:solidFill>
                  <a:schemeClr val="dk2"/>
                </a:solidFill>
              </a:defRPr>
            </a:lvl2pPr>
            <a:lvl3pPr marR="0" lvl="2" algn="l" rtl="0">
              <a:spcBef>
                <a:spcPts val="0"/>
              </a:spcBef>
              <a:spcAft>
                <a:spcPts val="0"/>
              </a:spcAft>
              <a:buSzPts val="1400"/>
              <a:buNone/>
              <a:defRPr sz="1800" b="0" i="0" u="none" strike="noStrike" cap="none">
                <a:solidFill>
                  <a:schemeClr val="dk2"/>
                </a:solidFill>
              </a:defRPr>
            </a:lvl3pPr>
            <a:lvl4pPr marR="0" lvl="3" algn="l" rtl="0">
              <a:spcBef>
                <a:spcPts val="0"/>
              </a:spcBef>
              <a:spcAft>
                <a:spcPts val="0"/>
              </a:spcAft>
              <a:buSzPts val="1400"/>
              <a:buNone/>
              <a:defRPr sz="1800" b="0" i="0" u="none" strike="noStrike" cap="none">
                <a:solidFill>
                  <a:schemeClr val="dk2"/>
                </a:solidFill>
              </a:defRPr>
            </a:lvl4pPr>
            <a:lvl5pPr marR="0" lvl="4" algn="l" rtl="0">
              <a:spcBef>
                <a:spcPts val="0"/>
              </a:spcBef>
              <a:spcAft>
                <a:spcPts val="0"/>
              </a:spcAft>
              <a:buSzPts val="1400"/>
              <a:buNone/>
              <a:defRPr sz="1800" b="0" i="0" u="none" strike="noStrike" cap="none">
                <a:solidFill>
                  <a:schemeClr val="dk2"/>
                </a:solidFill>
              </a:defRPr>
            </a:lvl5pPr>
            <a:lvl6pPr marR="0" lvl="5" algn="l" rtl="0">
              <a:spcBef>
                <a:spcPts val="0"/>
              </a:spcBef>
              <a:spcAft>
                <a:spcPts val="0"/>
              </a:spcAft>
              <a:buSzPts val="1400"/>
              <a:buNone/>
              <a:defRPr sz="1800" b="0" i="0" u="none" strike="noStrike" cap="none">
                <a:solidFill>
                  <a:schemeClr val="dk2"/>
                </a:solidFill>
              </a:defRPr>
            </a:lvl6pPr>
            <a:lvl7pPr marR="0" lvl="6" algn="l" rtl="0">
              <a:spcBef>
                <a:spcPts val="0"/>
              </a:spcBef>
              <a:spcAft>
                <a:spcPts val="0"/>
              </a:spcAft>
              <a:buSzPts val="1400"/>
              <a:buNone/>
              <a:defRPr sz="1800" b="0" i="0" u="none" strike="noStrike" cap="none">
                <a:solidFill>
                  <a:schemeClr val="dk2"/>
                </a:solidFill>
              </a:defRPr>
            </a:lvl7pPr>
            <a:lvl8pPr marR="0" lvl="7" algn="l" rtl="0">
              <a:spcBef>
                <a:spcPts val="0"/>
              </a:spcBef>
              <a:spcAft>
                <a:spcPts val="0"/>
              </a:spcAft>
              <a:buSzPts val="1400"/>
              <a:buNone/>
              <a:defRPr sz="1800" b="0" i="0" u="none" strike="noStrike" cap="none">
                <a:solidFill>
                  <a:schemeClr val="dk2"/>
                </a:solidFill>
              </a:defRPr>
            </a:lvl8pPr>
            <a:lvl9pPr marR="0" lvl="8" algn="l" rtl="0">
              <a:spcBef>
                <a:spcPts val="0"/>
              </a:spcBef>
              <a:spcAft>
                <a:spcPts val="0"/>
              </a:spcAft>
              <a:buSzPts val="1400"/>
              <a:buNone/>
              <a:defRPr sz="1800" b="0" i="0" u="none" strike="noStrike" cap="none">
                <a:solidFill>
                  <a:schemeClr val="dk2"/>
                </a:solidFill>
              </a:defRPr>
            </a:lvl9pPr>
          </a:lstStyle>
          <a:p>
            <a:endParaRPr/>
          </a:p>
        </p:txBody>
      </p:sp>
      <p:sp>
        <p:nvSpPr>
          <p:cNvPr id="38" name="Google Shape;38;p47"/>
          <p:cNvSpPr txBox="1">
            <a:spLocks noGrp="1"/>
          </p:cNvSpPr>
          <p:nvPr>
            <p:ph type="body" idx="1"/>
          </p:nvPr>
        </p:nvSpPr>
        <p:spPr>
          <a:xfrm>
            <a:off x="2589212" y="2133600"/>
            <a:ext cx="8915400" cy="3886200"/>
          </a:xfrm>
          <a:prstGeom prst="rect">
            <a:avLst/>
          </a:prstGeom>
          <a:noFill/>
          <a:ln>
            <a:noFill/>
          </a:ln>
        </p:spPr>
        <p:txBody>
          <a:bodyPr spcFirstLastPara="1" wrap="square" lIns="91425" tIns="45700" rIns="91425" bIns="45700" anchor="t" anchorCtr="0">
            <a:normAutofit/>
          </a:bodyPr>
          <a:lstStyle>
            <a:lvl1pPr marL="457200" marR="0" lvl="0" indent="-342900" algn="l" rtl="0">
              <a:spcBef>
                <a:spcPts val="1000"/>
              </a:spcBef>
              <a:spcAft>
                <a:spcPts val="0"/>
              </a:spcAft>
              <a:buClr>
                <a:schemeClr val="accent1"/>
              </a:buClr>
              <a:buSzPts val="1800"/>
              <a:buFont typeface="Noto Sans Symbols"/>
              <a:defRPr sz="1800" b="0" i="0" u="none" strike="noStrike" cap="none">
                <a:solidFill>
                  <a:srgbClr val="3F3F3F"/>
                </a:solidFill>
                <a:latin typeface="Century Gothic" panose="020B0502020202020204"/>
                <a:ea typeface="Century Gothic" panose="020B0502020202020204"/>
                <a:cs typeface="Century Gothic" panose="020B0502020202020204"/>
                <a:sym typeface="Century Gothic" panose="020B0502020202020204"/>
              </a:defRPr>
            </a:lvl1pPr>
            <a:lvl2pPr marL="914400" marR="0" lvl="1" indent="-330200" algn="l" rtl="0">
              <a:spcBef>
                <a:spcPts val="1000"/>
              </a:spcBef>
              <a:spcAft>
                <a:spcPts val="0"/>
              </a:spcAft>
              <a:buClr>
                <a:schemeClr val="accent1"/>
              </a:buClr>
              <a:buSzPts val="1600"/>
              <a:buFont typeface="Noto Sans Symbols"/>
              <a:defRPr sz="1600" b="0" i="0" u="none" strike="noStrike" cap="none">
                <a:solidFill>
                  <a:srgbClr val="3F3F3F"/>
                </a:solidFill>
                <a:latin typeface="Century Gothic" panose="020B0502020202020204"/>
                <a:ea typeface="Century Gothic" panose="020B0502020202020204"/>
                <a:cs typeface="Century Gothic" panose="020B0502020202020204"/>
                <a:sym typeface="Century Gothic" panose="020B0502020202020204"/>
              </a:defRPr>
            </a:lvl2pPr>
            <a:lvl3pPr marL="1371600" marR="0" lvl="2" indent="-317500" algn="l" rtl="0">
              <a:spcBef>
                <a:spcPts val="1000"/>
              </a:spcBef>
              <a:spcAft>
                <a:spcPts val="0"/>
              </a:spcAft>
              <a:buClr>
                <a:schemeClr val="accent1"/>
              </a:buClr>
              <a:buSzPts val="1400"/>
              <a:buFont typeface="Noto Sans Symbols"/>
              <a:defRPr sz="1400" b="0" i="0" u="none" strike="noStrike" cap="none">
                <a:solidFill>
                  <a:srgbClr val="3F3F3F"/>
                </a:solidFill>
                <a:latin typeface="Century Gothic" panose="020B0502020202020204"/>
                <a:ea typeface="Century Gothic" panose="020B0502020202020204"/>
                <a:cs typeface="Century Gothic" panose="020B0502020202020204"/>
                <a:sym typeface="Century Gothic" panose="020B0502020202020204"/>
              </a:defRPr>
            </a:lvl3pPr>
            <a:lvl4pPr marL="1828800" marR="0" lvl="3" indent="-304800" algn="l" rtl="0">
              <a:spcBef>
                <a:spcPts val="1000"/>
              </a:spcBef>
              <a:spcAft>
                <a:spcPts val="0"/>
              </a:spcAft>
              <a:buClr>
                <a:schemeClr val="accent1"/>
              </a:buClr>
              <a:buSzPts val="1200"/>
              <a:buFont typeface="Noto Sans Symbols"/>
              <a:defRPr sz="1200" b="0" i="0" u="none" strike="noStrike" cap="none">
                <a:solidFill>
                  <a:srgbClr val="3F3F3F"/>
                </a:solidFill>
                <a:latin typeface="Century Gothic" panose="020B0502020202020204"/>
                <a:ea typeface="Century Gothic" panose="020B0502020202020204"/>
                <a:cs typeface="Century Gothic" panose="020B0502020202020204"/>
                <a:sym typeface="Century Gothic" panose="020B0502020202020204"/>
              </a:defRPr>
            </a:lvl4pPr>
            <a:lvl5pPr marL="2286000" marR="0" lvl="4" indent="-304800" algn="l" rtl="0">
              <a:spcBef>
                <a:spcPts val="1000"/>
              </a:spcBef>
              <a:spcAft>
                <a:spcPts val="0"/>
              </a:spcAft>
              <a:buClr>
                <a:schemeClr val="accent1"/>
              </a:buClr>
              <a:buSzPts val="1200"/>
              <a:buFont typeface="Noto Sans Symbols"/>
              <a:defRPr sz="1200" b="0" i="0" u="none" strike="noStrike" cap="none">
                <a:solidFill>
                  <a:srgbClr val="3F3F3F"/>
                </a:solidFill>
                <a:latin typeface="Century Gothic" panose="020B0502020202020204"/>
                <a:ea typeface="Century Gothic" panose="020B0502020202020204"/>
                <a:cs typeface="Century Gothic" panose="020B0502020202020204"/>
                <a:sym typeface="Century Gothic" panose="020B0502020202020204"/>
              </a:defRPr>
            </a:lvl5pPr>
            <a:lvl6pPr marL="2743200" marR="0" lvl="5" indent="-304800" algn="l" rtl="0">
              <a:spcBef>
                <a:spcPts val="1000"/>
              </a:spcBef>
              <a:spcAft>
                <a:spcPts val="0"/>
              </a:spcAft>
              <a:buClr>
                <a:schemeClr val="accent1"/>
              </a:buClr>
              <a:buSzPts val="1200"/>
              <a:buFont typeface="Noto Sans Symbols"/>
              <a:defRPr sz="1200" b="0" i="0" u="none" strike="noStrike" cap="none">
                <a:solidFill>
                  <a:srgbClr val="3F3F3F"/>
                </a:solidFill>
                <a:latin typeface="Century Gothic" panose="020B0502020202020204"/>
                <a:ea typeface="Century Gothic" panose="020B0502020202020204"/>
                <a:cs typeface="Century Gothic" panose="020B0502020202020204"/>
                <a:sym typeface="Century Gothic" panose="020B0502020202020204"/>
              </a:defRPr>
            </a:lvl6pPr>
            <a:lvl7pPr marL="3200400" marR="0" lvl="6" indent="-304800" algn="l" rtl="0">
              <a:spcBef>
                <a:spcPts val="1000"/>
              </a:spcBef>
              <a:spcAft>
                <a:spcPts val="0"/>
              </a:spcAft>
              <a:buClr>
                <a:schemeClr val="accent1"/>
              </a:buClr>
              <a:buSzPts val="1200"/>
              <a:buFont typeface="Noto Sans Symbols"/>
              <a:defRPr sz="1200" b="0" i="0" u="none" strike="noStrike" cap="none">
                <a:solidFill>
                  <a:srgbClr val="3F3F3F"/>
                </a:solidFill>
                <a:latin typeface="Century Gothic" panose="020B0502020202020204"/>
                <a:ea typeface="Century Gothic" panose="020B0502020202020204"/>
                <a:cs typeface="Century Gothic" panose="020B0502020202020204"/>
                <a:sym typeface="Century Gothic" panose="020B0502020202020204"/>
              </a:defRPr>
            </a:lvl7pPr>
            <a:lvl8pPr marL="3657600" marR="0" lvl="7" indent="-304800" algn="l" rtl="0">
              <a:spcBef>
                <a:spcPts val="1000"/>
              </a:spcBef>
              <a:spcAft>
                <a:spcPts val="0"/>
              </a:spcAft>
              <a:buClr>
                <a:schemeClr val="accent1"/>
              </a:buClr>
              <a:buSzPts val="1200"/>
              <a:buFont typeface="Noto Sans Symbols"/>
              <a:defRPr sz="1200" b="0" i="0" u="none" strike="noStrike" cap="none">
                <a:solidFill>
                  <a:srgbClr val="3F3F3F"/>
                </a:solidFill>
                <a:latin typeface="Century Gothic" panose="020B0502020202020204"/>
                <a:ea typeface="Century Gothic" panose="020B0502020202020204"/>
                <a:cs typeface="Century Gothic" panose="020B0502020202020204"/>
                <a:sym typeface="Century Gothic" panose="020B0502020202020204"/>
              </a:defRPr>
            </a:lvl8pPr>
            <a:lvl9pPr marL="4114800" marR="0" lvl="8" indent="-304800" algn="l" rtl="0">
              <a:spcBef>
                <a:spcPts val="1000"/>
              </a:spcBef>
              <a:spcAft>
                <a:spcPts val="0"/>
              </a:spcAft>
              <a:buClr>
                <a:schemeClr val="accent1"/>
              </a:buClr>
              <a:buSzPts val="1200"/>
              <a:buFont typeface="Noto Sans Symbols"/>
              <a:defRPr sz="1200" b="0" i="0" u="none" strike="noStrike" cap="none">
                <a:solidFill>
                  <a:srgbClr val="3F3F3F"/>
                </a:solidFill>
                <a:latin typeface="Century Gothic" panose="020B0502020202020204"/>
                <a:ea typeface="Century Gothic" panose="020B0502020202020204"/>
                <a:cs typeface="Century Gothic" panose="020B0502020202020204"/>
                <a:sym typeface="Century Gothic" panose="020B0502020202020204"/>
              </a:defRPr>
            </a:lvl9pPr>
          </a:lstStyle>
          <a:p>
            <a:endParaRPr/>
          </a:p>
        </p:txBody>
      </p:sp>
      <p:sp>
        <p:nvSpPr>
          <p:cNvPr id="39" name="Google Shape;39;p47"/>
          <p:cNvSpPr txBox="1">
            <a:spLocks noGrp="1"/>
          </p:cNvSpPr>
          <p:nvPr>
            <p:ph type="dt" idx="10"/>
          </p:nvPr>
        </p:nvSpPr>
        <p:spPr>
          <a:xfrm>
            <a:off x="10361612" y="6130437"/>
            <a:ext cx="1146283" cy="370396"/>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900" b="0" i="0" u="none" strike="noStrike" cap="none">
                <a:solidFill>
                  <a:srgbClr val="888888"/>
                </a:solidFill>
                <a:latin typeface="Century Gothic" panose="020B0502020202020204"/>
                <a:ea typeface="Century Gothic" panose="020B0502020202020204"/>
                <a:cs typeface="Century Gothic" panose="020B0502020202020204"/>
                <a:sym typeface="Century Gothic" panose="020B0502020202020204"/>
              </a:defRPr>
            </a:lvl1pPr>
            <a:lvl2pPr marR="0" lvl="1" algn="l" rtl="0">
              <a:spcBef>
                <a:spcPts val="0"/>
              </a:spcBef>
              <a:spcAft>
                <a:spcPts val="0"/>
              </a:spcAft>
              <a:buSzPts val="1400"/>
              <a:buNone/>
              <a:defRPr sz="18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defRPr>
            </a:lvl2pPr>
            <a:lvl3pPr marR="0" lvl="2" algn="l" rtl="0">
              <a:spcBef>
                <a:spcPts val="0"/>
              </a:spcBef>
              <a:spcAft>
                <a:spcPts val="0"/>
              </a:spcAft>
              <a:buSzPts val="1400"/>
              <a:buNone/>
              <a:defRPr sz="18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defRPr>
            </a:lvl3pPr>
            <a:lvl4pPr marR="0" lvl="3" algn="l" rtl="0">
              <a:spcBef>
                <a:spcPts val="0"/>
              </a:spcBef>
              <a:spcAft>
                <a:spcPts val="0"/>
              </a:spcAft>
              <a:buSzPts val="1400"/>
              <a:buNone/>
              <a:defRPr sz="18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defRPr>
            </a:lvl4pPr>
            <a:lvl5pPr marR="0" lvl="4" algn="l" rtl="0">
              <a:spcBef>
                <a:spcPts val="0"/>
              </a:spcBef>
              <a:spcAft>
                <a:spcPts val="0"/>
              </a:spcAft>
              <a:buSzPts val="1400"/>
              <a:buNone/>
              <a:defRPr sz="18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defRPr>
            </a:lvl5pPr>
            <a:lvl6pPr marR="0" lvl="5" algn="l" rtl="0">
              <a:spcBef>
                <a:spcPts val="0"/>
              </a:spcBef>
              <a:spcAft>
                <a:spcPts val="0"/>
              </a:spcAft>
              <a:buSzPts val="1400"/>
              <a:buNone/>
              <a:defRPr sz="18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defRPr>
            </a:lvl6pPr>
            <a:lvl7pPr marR="0" lvl="6" algn="l" rtl="0">
              <a:spcBef>
                <a:spcPts val="0"/>
              </a:spcBef>
              <a:spcAft>
                <a:spcPts val="0"/>
              </a:spcAft>
              <a:buSzPts val="1400"/>
              <a:buNone/>
              <a:defRPr sz="18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defRPr>
            </a:lvl7pPr>
            <a:lvl8pPr marR="0" lvl="7" algn="l" rtl="0">
              <a:spcBef>
                <a:spcPts val="0"/>
              </a:spcBef>
              <a:spcAft>
                <a:spcPts val="0"/>
              </a:spcAft>
              <a:buSzPts val="1400"/>
              <a:buNone/>
              <a:defRPr sz="18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defRPr>
            </a:lvl8pPr>
            <a:lvl9pPr marR="0" lvl="8" algn="l" rtl="0">
              <a:spcBef>
                <a:spcPts val="0"/>
              </a:spcBef>
              <a:spcAft>
                <a:spcPts val="0"/>
              </a:spcAft>
              <a:buSzPts val="1400"/>
              <a:buNone/>
              <a:defRPr sz="18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defRPr>
            </a:lvl9pPr>
          </a:lstStyle>
          <a:p>
            <a:endParaRPr/>
          </a:p>
        </p:txBody>
      </p:sp>
      <p:sp>
        <p:nvSpPr>
          <p:cNvPr id="40" name="Google Shape;40;p47"/>
          <p:cNvSpPr txBox="1">
            <a:spLocks noGrp="1"/>
          </p:cNvSpPr>
          <p:nvPr>
            <p:ph type="ftr" idx="11"/>
          </p:nvPr>
        </p:nvSpPr>
        <p:spPr>
          <a:xfrm>
            <a:off x="2589212" y="6135808"/>
            <a:ext cx="7619999"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900" b="0" i="0" u="none" strike="noStrike" cap="none">
                <a:solidFill>
                  <a:srgbClr val="888888"/>
                </a:solidFill>
                <a:latin typeface="Century Gothic" panose="020B0502020202020204"/>
                <a:ea typeface="Century Gothic" panose="020B0502020202020204"/>
                <a:cs typeface="Century Gothic" panose="020B0502020202020204"/>
                <a:sym typeface="Century Gothic" panose="020B0502020202020204"/>
              </a:defRPr>
            </a:lvl1pPr>
            <a:lvl2pPr marR="0" lvl="1" algn="l" rtl="0">
              <a:spcBef>
                <a:spcPts val="0"/>
              </a:spcBef>
              <a:spcAft>
                <a:spcPts val="0"/>
              </a:spcAft>
              <a:buSzPts val="1400"/>
              <a:buNone/>
              <a:defRPr sz="18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defRPr>
            </a:lvl2pPr>
            <a:lvl3pPr marR="0" lvl="2" algn="l" rtl="0">
              <a:spcBef>
                <a:spcPts val="0"/>
              </a:spcBef>
              <a:spcAft>
                <a:spcPts val="0"/>
              </a:spcAft>
              <a:buSzPts val="1400"/>
              <a:buNone/>
              <a:defRPr sz="18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defRPr>
            </a:lvl3pPr>
            <a:lvl4pPr marR="0" lvl="3" algn="l" rtl="0">
              <a:spcBef>
                <a:spcPts val="0"/>
              </a:spcBef>
              <a:spcAft>
                <a:spcPts val="0"/>
              </a:spcAft>
              <a:buSzPts val="1400"/>
              <a:buNone/>
              <a:defRPr sz="18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defRPr>
            </a:lvl4pPr>
            <a:lvl5pPr marR="0" lvl="4" algn="l" rtl="0">
              <a:spcBef>
                <a:spcPts val="0"/>
              </a:spcBef>
              <a:spcAft>
                <a:spcPts val="0"/>
              </a:spcAft>
              <a:buSzPts val="1400"/>
              <a:buNone/>
              <a:defRPr sz="18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defRPr>
            </a:lvl5pPr>
            <a:lvl6pPr marR="0" lvl="5" algn="l" rtl="0">
              <a:spcBef>
                <a:spcPts val="0"/>
              </a:spcBef>
              <a:spcAft>
                <a:spcPts val="0"/>
              </a:spcAft>
              <a:buSzPts val="1400"/>
              <a:buNone/>
              <a:defRPr sz="18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defRPr>
            </a:lvl6pPr>
            <a:lvl7pPr marR="0" lvl="6" algn="l" rtl="0">
              <a:spcBef>
                <a:spcPts val="0"/>
              </a:spcBef>
              <a:spcAft>
                <a:spcPts val="0"/>
              </a:spcAft>
              <a:buSzPts val="1400"/>
              <a:buNone/>
              <a:defRPr sz="18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defRPr>
            </a:lvl7pPr>
            <a:lvl8pPr marR="0" lvl="7" algn="l" rtl="0">
              <a:spcBef>
                <a:spcPts val="0"/>
              </a:spcBef>
              <a:spcAft>
                <a:spcPts val="0"/>
              </a:spcAft>
              <a:buSzPts val="1400"/>
              <a:buNone/>
              <a:defRPr sz="18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defRPr>
            </a:lvl8pPr>
            <a:lvl9pPr marR="0" lvl="8" algn="l" rtl="0">
              <a:spcBef>
                <a:spcPts val="0"/>
              </a:spcBef>
              <a:spcAft>
                <a:spcPts val="0"/>
              </a:spcAft>
              <a:buSzPts val="1400"/>
              <a:buNone/>
              <a:defRPr sz="18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defRPr>
            </a:lvl9pPr>
          </a:lstStyle>
          <a:p>
            <a:endParaRPr/>
          </a:p>
        </p:txBody>
      </p:sp>
      <p:sp>
        <p:nvSpPr>
          <p:cNvPr id="41" name="Google Shape;41;p47"/>
          <p:cNvSpPr txBox="1">
            <a:spLocks noGrp="1"/>
          </p:cNvSpPr>
          <p:nvPr>
            <p:ph type="sldNum" idx="12"/>
          </p:nvPr>
        </p:nvSpPr>
        <p:spPr>
          <a:xfrm>
            <a:off x="531812" y="787782"/>
            <a:ext cx="779767"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2000" b="0" i="0" u="none" strike="noStrike" cap="none">
                <a:solidFill>
                  <a:srgbClr val="FEFFFF"/>
                </a:solidFill>
                <a:latin typeface="Century Gothic" panose="020B0502020202020204"/>
                <a:ea typeface="Century Gothic" panose="020B0502020202020204"/>
                <a:cs typeface="Century Gothic" panose="020B0502020202020204"/>
                <a:sym typeface="Century Gothic" panose="020B0502020202020204"/>
              </a:defRPr>
            </a:lvl1pPr>
            <a:lvl2pPr marL="0" marR="0" lvl="1" indent="0" algn="r" rtl="0">
              <a:spcBef>
                <a:spcPts val="0"/>
              </a:spcBef>
              <a:buNone/>
              <a:defRPr sz="2000" b="0" i="0" u="none" strike="noStrike" cap="none">
                <a:solidFill>
                  <a:srgbClr val="FEFFFF"/>
                </a:solidFill>
                <a:latin typeface="Century Gothic" panose="020B0502020202020204"/>
                <a:ea typeface="Century Gothic" panose="020B0502020202020204"/>
                <a:cs typeface="Century Gothic" panose="020B0502020202020204"/>
                <a:sym typeface="Century Gothic" panose="020B0502020202020204"/>
              </a:defRPr>
            </a:lvl2pPr>
            <a:lvl3pPr marL="0" marR="0" lvl="2" indent="0" algn="r" rtl="0">
              <a:spcBef>
                <a:spcPts val="0"/>
              </a:spcBef>
              <a:buNone/>
              <a:defRPr sz="2000" b="0" i="0" u="none" strike="noStrike" cap="none">
                <a:solidFill>
                  <a:srgbClr val="FEFFFF"/>
                </a:solidFill>
                <a:latin typeface="Century Gothic" panose="020B0502020202020204"/>
                <a:ea typeface="Century Gothic" panose="020B0502020202020204"/>
                <a:cs typeface="Century Gothic" panose="020B0502020202020204"/>
                <a:sym typeface="Century Gothic" panose="020B0502020202020204"/>
              </a:defRPr>
            </a:lvl3pPr>
            <a:lvl4pPr marL="0" marR="0" lvl="3" indent="0" algn="r" rtl="0">
              <a:spcBef>
                <a:spcPts val="0"/>
              </a:spcBef>
              <a:buNone/>
              <a:defRPr sz="2000" b="0" i="0" u="none" strike="noStrike" cap="none">
                <a:solidFill>
                  <a:srgbClr val="FEFFFF"/>
                </a:solidFill>
                <a:latin typeface="Century Gothic" panose="020B0502020202020204"/>
                <a:ea typeface="Century Gothic" panose="020B0502020202020204"/>
                <a:cs typeface="Century Gothic" panose="020B0502020202020204"/>
                <a:sym typeface="Century Gothic" panose="020B0502020202020204"/>
              </a:defRPr>
            </a:lvl4pPr>
            <a:lvl5pPr marL="0" marR="0" lvl="4" indent="0" algn="r" rtl="0">
              <a:spcBef>
                <a:spcPts val="0"/>
              </a:spcBef>
              <a:buNone/>
              <a:defRPr sz="2000" b="0" i="0" u="none" strike="noStrike" cap="none">
                <a:solidFill>
                  <a:srgbClr val="FEFFFF"/>
                </a:solidFill>
                <a:latin typeface="Century Gothic" panose="020B0502020202020204"/>
                <a:ea typeface="Century Gothic" panose="020B0502020202020204"/>
                <a:cs typeface="Century Gothic" panose="020B0502020202020204"/>
                <a:sym typeface="Century Gothic" panose="020B0502020202020204"/>
              </a:defRPr>
            </a:lvl5pPr>
            <a:lvl6pPr marL="0" marR="0" lvl="5" indent="0" algn="r" rtl="0">
              <a:spcBef>
                <a:spcPts val="0"/>
              </a:spcBef>
              <a:buNone/>
              <a:defRPr sz="2000" b="0" i="0" u="none" strike="noStrike" cap="none">
                <a:solidFill>
                  <a:srgbClr val="FEFFFF"/>
                </a:solidFill>
                <a:latin typeface="Century Gothic" panose="020B0502020202020204"/>
                <a:ea typeface="Century Gothic" panose="020B0502020202020204"/>
                <a:cs typeface="Century Gothic" panose="020B0502020202020204"/>
                <a:sym typeface="Century Gothic" panose="020B0502020202020204"/>
              </a:defRPr>
            </a:lvl6pPr>
            <a:lvl7pPr marL="0" marR="0" lvl="6" indent="0" algn="r" rtl="0">
              <a:spcBef>
                <a:spcPts val="0"/>
              </a:spcBef>
              <a:buNone/>
              <a:defRPr sz="2000" b="0" i="0" u="none" strike="noStrike" cap="none">
                <a:solidFill>
                  <a:srgbClr val="FEFFFF"/>
                </a:solidFill>
                <a:latin typeface="Century Gothic" panose="020B0502020202020204"/>
                <a:ea typeface="Century Gothic" panose="020B0502020202020204"/>
                <a:cs typeface="Century Gothic" panose="020B0502020202020204"/>
                <a:sym typeface="Century Gothic" panose="020B0502020202020204"/>
              </a:defRPr>
            </a:lvl7pPr>
            <a:lvl8pPr marL="0" marR="0" lvl="7" indent="0" algn="r" rtl="0">
              <a:spcBef>
                <a:spcPts val="0"/>
              </a:spcBef>
              <a:buNone/>
              <a:defRPr sz="2000" b="0" i="0" u="none" strike="noStrike" cap="none">
                <a:solidFill>
                  <a:srgbClr val="FEFFFF"/>
                </a:solidFill>
                <a:latin typeface="Century Gothic" panose="020B0502020202020204"/>
                <a:ea typeface="Century Gothic" panose="020B0502020202020204"/>
                <a:cs typeface="Century Gothic" panose="020B0502020202020204"/>
                <a:sym typeface="Century Gothic" panose="020B0502020202020204"/>
              </a:defRPr>
            </a:lvl8pPr>
            <a:lvl9pPr marL="0" marR="0" lvl="8" indent="0" algn="r" rtl="0">
              <a:spcBef>
                <a:spcPts val="0"/>
              </a:spcBef>
              <a:buNone/>
              <a:defRPr sz="2000" b="0" i="0" u="none" strike="noStrike" cap="none">
                <a:solidFill>
                  <a:srgbClr val="FEFFFF"/>
                </a:solidFill>
                <a:latin typeface="Century Gothic" panose="020B0502020202020204"/>
                <a:ea typeface="Century Gothic" panose="020B0502020202020204"/>
                <a:cs typeface="Century Gothic" panose="020B0502020202020204"/>
                <a:sym typeface="Century Gothic" panose="020B0502020202020204"/>
              </a:defRPr>
            </a:lvl9pPr>
          </a:lstStyle>
          <a:p>
            <a:pPr marL="0" lvl="0" indent="0" algn="r" rtl="0">
              <a:spcBef>
                <a:spcPts val="0"/>
              </a:spcBef>
              <a:spcAft>
                <a:spcPts val="0"/>
              </a:spcAft>
              <a:buNone/>
            </a:pPr>
            <a:fld id="{00000000-1234-1234-1234-123412341234}" type="slidenum">
              <a:rPr lang="tr-TR"/>
              <a:t>‹#›</a:t>
            </a:fld>
            <a:endParaRPr lang="tr-T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8" r:id="rId9"/>
    <p:sldLayoutId id="2147483659" r:id="rId10"/>
    <p:sldLayoutId id="2147483660" r:id="rId11"/>
    <p:sldLayoutId id="2147483661" r:id="rId12"/>
    <p:sldLayoutId id="2147483662" r:id="rId13"/>
    <p:sldLayoutId id="2147483663" r:id="rId14"/>
    <p:sldLayoutId id="2147483664" r:id="rId1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jpeg"/><Relationship Id="rId5" Type="http://schemas.openxmlformats.org/officeDocument/2006/relationships/image" Target="../media/image2.png"/><Relationship Id="rId4" Type="http://schemas.openxmlformats.org/officeDocument/2006/relationships/hyperlink" Target="http://www.youtube.com/bmdersleri"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play.google.com/store/apps/details?id=com.mystarrytasks.todo.app" TargetMode="External"/><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hyperlink" Target="https://www.amazon.com/Furkan-Akkulak-My-Starry-Tasks/dp/B0B1TH36BK/"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hyperlink" Target="https://docs.flutter.dev/" TargetMode="External"/><Relationship Id="rId7" Type="http://schemas.openxmlformats.org/officeDocument/2006/relationships/image" Target="../media/image1.jpe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hyperlink" Target="https://www.youtube.com/googlecode" TargetMode="External"/><Relationship Id="rId5" Type="http://schemas.openxmlformats.org/officeDocument/2006/relationships/hyperlink" Target="https://github.com/bmdersleri/Flutter_ile_Mobil_Programlamaya_Giris" TargetMode="External"/><Relationship Id="rId4" Type="http://schemas.openxmlformats.org/officeDocument/2006/relationships/hyperlink" Target="https://dart.dev/guides"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3.jpeg"/><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2.png"/><Relationship Id="rId4" Type="http://schemas.openxmlformats.org/officeDocument/2006/relationships/hyperlink" Target="http://www.youtube.com/bmdersleri"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8.sv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8.sv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3"/>
          <p:cNvSpPr/>
          <p:nvPr/>
        </p:nvSpPr>
        <p:spPr>
          <a:xfrm>
            <a:off x="5520082" y="4409575"/>
            <a:ext cx="5972961" cy="2239861"/>
          </a:xfrm>
          <a:prstGeom prst="roundRect">
            <a:avLst>
              <a:gd name="adj" fmla="val 16667"/>
            </a:avLst>
          </a:prstGeom>
          <a:gradFill>
            <a:gsLst>
              <a:gs pos="0">
                <a:srgbClr val="54BCE8"/>
              </a:gs>
              <a:gs pos="100000">
                <a:srgbClr val="21ACE1"/>
              </a:gs>
            </a:gsLst>
            <a:lin ang="5400000" scaled="0"/>
          </a:gradFill>
          <a:ln>
            <a:noFill/>
          </a:ln>
          <a:effectLst>
            <a:outerShdw blurRad="50800" dist="38100" dir="5400000" rotWithShape="0">
              <a:srgbClr val="000000">
                <a:alpha val="6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191" name="Google Shape;191;p3"/>
          <p:cNvSpPr txBox="1">
            <a:spLocks noGrp="1"/>
          </p:cNvSpPr>
          <p:nvPr>
            <p:ph type="ctrTitle"/>
          </p:nvPr>
        </p:nvSpPr>
        <p:spPr>
          <a:xfrm>
            <a:off x="2294291" y="2027335"/>
            <a:ext cx="7773837" cy="1944093"/>
          </a:xfrm>
          <a:prstGeom prst="rect">
            <a:avLst/>
          </a:prstGeom>
          <a:noFill/>
          <a:ln>
            <a:noFill/>
          </a:ln>
        </p:spPr>
        <p:txBody>
          <a:bodyPr spcFirstLastPara="1" wrap="square" lIns="91425" tIns="45700" rIns="91425" bIns="45700" anchor="b" anchorCtr="0">
            <a:noAutofit/>
          </a:bodyPr>
          <a:lstStyle/>
          <a:p>
            <a:pPr marL="0" lvl="0" indent="0" algn="ctr" rtl="0">
              <a:spcBef>
                <a:spcPts val="0"/>
              </a:spcBef>
              <a:spcAft>
                <a:spcPts val="0"/>
              </a:spcAft>
              <a:buClr>
                <a:schemeClr val="dk1"/>
              </a:buClr>
              <a:buSzPts val="4000"/>
              <a:buFont typeface="Century Gothic" panose="020B0502020202020204"/>
              <a:buNone/>
            </a:pPr>
            <a:r>
              <a:rPr lang="tr-TR" sz="4000" b="1" dirty="0">
                <a:solidFill>
                  <a:schemeClr val="dk1"/>
                </a:solidFill>
              </a:rPr>
              <a:t> </a:t>
            </a:r>
            <a:br>
              <a:rPr lang="tr-TR" sz="4000" b="1" dirty="0">
                <a:solidFill>
                  <a:schemeClr val="dk1"/>
                </a:solidFill>
              </a:rPr>
            </a:br>
            <a:r>
              <a:rPr lang="tr-TR" sz="4000" b="1" dirty="0">
                <a:solidFill>
                  <a:schemeClr val="dk1"/>
                </a:solidFill>
              </a:rPr>
              <a:t>My </a:t>
            </a:r>
            <a:r>
              <a:rPr lang="tr-TR" sz="4000" b="1" dirty="0" err="1">
                <a:solidFill>
                  <a:schemeClr val="dk1"/>
                </a:solidFill>
              </a:rPr>
              <a:t>Starry</a:t>
            </a:r>
            <a:r>
              <a:rPr lang="tr-TR" sz="4000" b="1" dirty="0">
                <a:solidFill>
                  <a:schemeClr val="dk1"/>
                </a:solidFill>
              </a:rPr>
              <a:t> </a:t>
            </a:r>
            <a:r>
              <a:rPr lang="tr-TR" sz="4000" b="1" dirty="0" err="1">
                <a:solidFill>
                  <a:schemeClr val="dk1"/>
                </a:solidFill>
              </a:rPr>
              <a:t>Tasks</a:t>
            </a:r>
            <a:r>
              <a:rPr lang="tr-TR" sz="4000" b="1" dirty="0">
                <a:solidFill>
                  <a:schemeClr val="dk1"/>
                </a:solidFill>
              </a:rPr>
              <a:t> (</a:t>
            </a:r>
            <a:r>
              <a:rPr lang="tr-TR" sz="4000" b="1" dirty="0" err="1">
                <a:solidFill>
                  <a:schemeClr val="dk1"/>
                </a:solidFill>
              </a:rPr>
              <a:t>To</a:t>
            </a:r>
            <a:r>
              <a:rPr lang="tr-TR" sz="4000" b="1" dirty="0">
                <a:solidFill>
                  <a:schemeClr val="dk1"/>
                </a:solidFill>
              </a:rPr>
              <a:t> Do)</a:t>
            </a:r>
            <a:br>
              <a:rPr lang="tr-TR" sz="4000" b="1" dirty="0">
                <a:solidFill>
                  <a:schemeClr val="dk1"/>
                </a:solidFill>
              </a:rPr>
            </a:br>
            <a:r>
              <a:rPr lang="tr-TR" sz="4000" b="1" dirty="0">
                <a:solidFill>
                  <a:schemeClr val="dk1"/>
                </a:solidFill>
              </a:rPr>
              <a:t>Mobil Uygulaması Tanıtımı</a:t>
            </a:r>
            <a:endParaRPr sz="4000" b="1" dirty="0">
              <a:solidFill>
                <a:schemeClr val="dk1"/>
              </a:solidFill>
            </a:endParaRPr>
          </a:p>
        </p:txBody>
      </p:sp>
      <p:sp>
        <p:nvSpPr>
          <p:cNvPr id="192" name="Google Shape;192;p3"/>
          <p:cNvSpPr txBox="1">
            <a:spLocks noGrp="1"/>
          </p:cNvSpPr>
          <p:nvPr>
            <p:ph type="sldNum" idx="12"/>
          </p:nvPr>
        </p:nvSpPr>
        <p:spPr>
          <a:xfrm>
            <a:off x="531812" y="4529540"/>
            <a:ext cx="77976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tr-TR"/>
              <a:t>1</a:t>
            </a:fld>
            <a:endParaRPr lang="tr-TR"/>
          </a:p>
        </p:txBody>
      </p:sp>
      <p:sp>
        <p:nvSpPr>
          <p:cNvPr id="193" name="Google Shape;193;p3"/>
          <p:cNvSpPr txBox="1"/>
          <p:nvPr/>
        </p:nvSpPr>
        <p:spPr>
          <a:xfrm>
            <a:off x="5903442" y="4709532"/>
            <a:ext cx="5499078" cy="2015869"/>
          </a:xfrm>
          <a:prstGeom prst="rect">
            <a:avLst/>
          </a:prstGeom>
          <a:noFill/>
          <a:ln>
            <a:noFill/>
          </a:ln>
        </p:spPr>
        <p:txBody>
          <a:bodyPr spcFirstLastPara="1" wrap="square" lIns="91425" tIns="45700" rIns="91425" bIns="45700" anchor="t" anchorCtr="0">
            <a:normAutofit/>
          </a:bodyPr>
          <a:lstStyle/>
          <a:p>
            <a:pPr marL="0" indent="0">
              <a:buClr>
                <a:schemeClr val="accent1"/>
              </a:buClr>
              <a:buSzPts val="1600"/>
              <a:buFont typeface="Noto Sans Symbols"/>
              <a:buNone/>
            </a:pPr>
            <a:r>
              <a:rPr lang="tr-TR" sz="1600" cap="none" dirty="0">
                <a:solidFill>
                  <a:schemeClr val="dk1"/>
                </a:solidFill>
                <a:latin typeface="Century Gothic" panose="020B0502020202020204"/>
                <a:ea typeface="Century Gothic" panose="020B0502020202020204"/>
                <a:cs typeface="Century Gothic" panose="020B0502020202020204"/>
                <a:sym typeface="Century Gothic" panose="020B0502020202020204"/>
              </a:rPr>
              <a:t>Hazırlayan                  : </a:t>
            </a:r>
            <a:r>
              <a:rPr lang="tr-TR" sz="1600" b="1" dirty="0">
                <a:solidFill>
                  <a:schemeClr val="dk1"/>
                </a:solidFill>
                <a:latin typeface="Century Gothic" panose="020B0502020202020204"/>
                <a:ea typeface="Century Gothic" panose="020B0502020202020204"/>
                <a:cs typeface="Century Gothic" panose="020B0502020202020204"/>
                <a:sym typeface="Century Gothic" panose="020B0502020202020204"/>
              </a:rPr>
              <a:t>Furkan AKKULAK </a:t>
            </a:r>
            <a:r>
              <a:rPr lang="tr-TR" sz="1600" b="1" cap="none" dirty="0">
                <a:solidFill>
                  <a:schemeClr val="dk1"/>
                </a:solidFill>
                <a:latin typeface="Century Gothic" panose="020B0502020202020204"/>
                <a:ea typeface="Century Gothic" panose="020B0502020202020204"/>
                <a:cs typeface="Century Gothic" panose="020B0502020202020204"/>
                <a:sym typeface="Century Gothic" panose="020B0502020202020204"/>
              </a:rPr>
              <a:t>1811404020</a:t>
            </a:r>
          </a:p>
          <a:p>
            <a:pPr marL="0" indent="0">
              <a:spcBef>
                <a:spcPts val="1000"/>
              </a:spcBef>
              <a:buClr>
                <a:schemeClr val="accent1"/>
              </a:buClr>
              <a:buSzPts val="1600"/>
              <a:buFont typeface="Noto Sans Symbols"/>
              <a:buNone/>
            </a:pPr>
            <a:r>
              <a:rPr lang="tr-TR" sz="1600" cap="none" dirty="0">
                <a:solidFill>
                  <a:schemeClr val="dk1"/>
                </a:solidFill>
                <a:latin typeface="Century Gothic" panose="020B0502020202020204"/>
                <a:ea typeface="Century Gothic" panose="020B0502020202020204"/>
                <a:cs typeface="Century Gothic" panose="020B0502020202020204"/>
                <a:sym typeface="Century Gothic" panose="020B0502020202020204"/>
              </a:rPr>
              <a:t>Tarih                            : </a:t>
            </a:r>
            <a:r>
              <a:rPr lang="tr-TR" sz="1600" dirty="0">
                <a:solidFill>
                  <a:schemeClr val="dk1"/>
                </a:solidFill>
                <a:latin typeface="Century Gothic" panose="020B0502020202020204"/>
                <a:ea typeface="Century Gothic" panose="020B0502020202020204"/>
                <a:cs typeface="Century Gothic" panose="020B0502020202020204"/>
                <a:sym typeface="Century Gothic" panose="020B0502020202020204"/>
              </a:rPr>
              <a:t>03</a:t>
            </a:r>
            <a:r>
              <a:rPr lang="tr-TR" sz="1600" cap="none" dirty="0">
                <a:solidFill>
                  <a:schemeClr val="dk1"/>
                </a:solidFill>
                <a:latin typeface="Century Gothic" panose="020B0502020202020204"/>
                <a:ea typeface="Century Gothic" panose="020B0502020202020204"/>
                <a:cs typeface="Century Gothic" panose="020B0502020202020204"/>
                <a:sym typeface="Century Gothic" panose="020B0502020202020204"/>
              </a:rPr>
              <a:t>/06/2022</a:t>
            </a:r>
            <a:endParaRPr sz="1600" cap="none" dirty="0">
              <a:solidFill>
                <a:schemeClr val="dk1"/>
              </a:solidFill>
              <a:latin typeface="Century Gothic" panose="020B0502020202020204"/>
              <a:ea typeface="Century Gothic" panose="020B0502020202020204"/>
              <a:cs typeface="Century Gothic" panose="020B0502020202020204"/>
              <a:sym typeface="Century Gothic" panose="020B0502020202020204"/>
            </a:endParaRPr>
          </a:p>
          <a:p>
            <a:pPr marL="0" indent="0">
              <a:spcBef>
                <a:spcPts val="1000"/>
              </a:spcBef>
              <a:buClr>
                <a:schemeClr val="accent1"/>
              </a:buClr>
              <a:buSzPts val="1600"/>
              <a:buFont typeface="Noto Sans Symbols"/>
              <a:buNone/>
            </a:pPr>
            <a:r>
              <a:rPr lang="tr-TR" sz="1600" cap="none" dirty="0">
                <a:solidFill>
                  <a:schemeClr val="dk1"/>
                </a:solidFill>
                <a:latin typeface="Century Gothic" panose="020B0502020202020204"/>
                <a:ea typeface="Century Gothic" panose="020B0502020202020204"/>
                <a:cs typeface="Century Gothic" panose="020B0502020202020204"/>
                <a:sym typeface="Century Gothic" panose="020B0502020202020204"/>
              </a:rPr>
              <a:t>Sürüm                         : v1</a:t>
            </a:r>
          </a:p>
          <a:p>
            <a:pPr marL="0" indent="0">
              <a:spcBef>
                <a:spcPts val="1000"/>
              </a:spcBef>
              <a:buClr>
                <a:schemeClr val="accent1"/>
              </a:buClr>
              <a:buSzPts val="1600"/>
              <a:buFont typeface="Noto Sans Symbols"/>
              <a:buNone/>
            </a:pPr>
            <a:r>
              <a:rPr lang="tr-TR" sz="1600" cap="none" dirty="0">
                <a:solidFill>
                  <a:schemeClr val="dk1"/>
                </a:solidFill>
                <a:latin typeface="Century Gothic" panose="020B0502020202020204"/>
                <a:ea typeface="Century Gothic" panose="020B0502020202020204"/>
                <a:cs typeface="Century Gothic" panose="020B0502020202020204"/>
                <a:sym typeface="Century Gothic" panose="020B0502020202020204"/>
              </a:rPr>
              <a:t>Ders Yürütücüsü        : Doç. Dr. İsmail KIRBAŞ </a:t>
            </a:r>
            <a:endParaRPr sz="1600" cap="none" dirty="0">
              <a:solidFill>
                <a:schemeClr val="dk1"/>
              </a:solidFill>
              <a:latin typeface="Century Gothic" panose="020B0502020202020204"/>
              <a:ea typeface="Century Gothic" panose="020B0502020202020204"/>
              <a:cs typeface="Century Gothic" panose="020B0502020202020204"/>
              <a:sym typeface="Century Gothic" panose="020B0502020202020204"/>
            </a:endParaRPr>
          </a:p>
        </p:txBody>
      </p:sp>
      <p:pic>
        <p:nvPicPr>
          <p:cNvPr id="194" name="Google Shape;194;p3" descr="Kurumsal Kimlik | Burdur Mehmet Akif Ersoy Üniversitesi"/>
          <p:cNvPicPr preferRelativeResize="0"/>
          <p:nvPr/>
        </p:nvPicPr>
        <p:blipFill rotWithShape="1">
          <a:blip r:embed="rId3"/>
          <a:srcRect l="10292" t="8690" r="10665" b="11290"/>
          <a:stretch>
            <a:fillRect/>
          </a:stretch>
        </p:blipFill>
        <p:spPr>
          <a:xfrm>
            <a:off x="4951721" y="440737"/>
            <a:ext cx="1992144" cy="685387"/>
          </a:xfrm>
          <a:prstGeom prst="rect">
            <a:avLst/>
          </a:prstGeom>
          <a:noFill/>
          <a:ln>
            <a:noFill/>
          </a:ln>
        </p:spPr>
      </p:pic>
      <p:sp>
        <p:nvSpPr>
          <p:cNvPr id="195" name="Google Shape;195;p3"/>
          <p:cNvSpPr txBox="1"/>
          <p:nvPr/>
        </p:nvSpPr>
        <p:spPr>
          <a:xfrm>
            <a:off x="3771189" y="1268105"/>
            <a:ext cx="4439711" cy="1070222"/>
          </a:xfrm>
          <a:prstGeom prst="rect">
            <a:avLst/>
          </a:prstGeom>
          <a:noFill/>
          <a:ln>
            <a:noFill/>
          </a:ln>
        </p:spPr>
        <p:txBody>
          <a:bodyPr spcFirstLastPara="1" wrap="square" lIns="91425" tIns="45700" rIns="91425" bIns="45700" anchor="t" anchorCtr="0">
            <a:normAutofit/>
          </a:bodyPr>
          <a:lstStyle/>
          <a:p>
            <a:pPr marL="0" indent="0" algn="ctr">
              <a:buClr>
                <a:schemeClr val="accent1"/>
              </a:buClr>
              <a:buSzPts val="1800"/>
              <a:buFont typeface="Noto Sans Symbols"/>
              <a:buNone/>
            </a:pPr>
            <a:r>
              <a:rPr lang="tr-TR" sz="1800" b="1" cap="none">
                <a:solidFill>
                  <a:schemeClr val="accent3"/>
                </a:solidFill>
                <a:latin typeface="Century Gothic" panose="020B0502020202020204"/>
                <a:ea typeface="Century Gothic" panose="020B0502020202020204"/>
                <a:cs typeface="Century Gothic" panose="020B0502020202020204"/>
                <a:sym typeface="Century Gothic" panose="020B0502020202020204"/>
              </a:rPr>
              <a:t>Flutter ile Mobil Programlamaya Giriş</a:t>
            </a:r>
            <a:endParaRPr sz="1800" b="1" cap="none">
              <a:solidFill>
                <a:schemeClr val="accent3"/>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197" name="Google Shape;197;p3"/>
          <p:cNvSpPr/>
          <p:nvPr/>
        </p:nvSpPr>
        <p:spPr>
          <a:xfrm>
            <a:off x="351927" y="1532752"/>
            <a:ext cx="2960411" cy="30543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tr-TR" b="1" u="sng">
                <a:solidFill>
                  <a:schemeClr val="accent1"/>
                </a:solidFill>
                <a:latin typeface="Century Gothic" panose="020B0502020202020204"/>
                <a:ea typeface="Century Gothic" panose="020B0502020202020204"/>
                <a:cs typeface="Century Gothic" panose="020B0502020202020204"/>
                <a:sym typeface="Century Gothic" panose="020B0502020202020204"/>
                <a:hlinkClick r:id="rId4"/>
              </a:rPr>
              <a:t>www.youtube.com/BMderslerim</a:t>
            </a:r>
            <a:endParaRPr sz="1400" b="1" i="0" u="none" strike="noStrike" cap="none">
              <a:solidFill>
                <a:schemeClr val="accent1"/>
              </a:solidFill>
              <a:latin typeface="Century Gothic" panose="020B0502020202020204"/>
              <a:ea typeface="Century Gothic" panose="020B0502020202020204"/>
              <a:cs typeface="Century Gothic" panose="020B0502020202020204"/>
              <a:sym typeface="Century Gothic" panose="020B0502020202020204"/>
            </a:endParaRPr>
          </a:p>
        </p:txBody>
      </p:sp>
      <p:pic>
        <p:nvPicPr>
          <p:cNvPr id="198" name="Google Shape;198;p3"/>
          <p:cNvPicPr preferRelativeResize="0"/>
          <p:nvPr/>
        </p:nvPicPr>
        <p:blipFill rotWithShape="1">
          <a:blip r:embed="rId5"/>
          <a:srcRect/>
          <a:stretch>
            <a:fillRect/>
          </a:stretch>
        </p:blipFill>
        <p:spPr>
          <a:xfrm>
            <a:off x="9863846" y="301855"/>
            <a:ext cx="1538674" cy="1538674"/>
          </a:xfrm>
          <a:prstGeom prst="round2DiagRect">
            <a:avLst>
              <a:gd name="adj1" fmla="val 16667"/>
              <a:gd name="adj2" fmla="val 0"/>
            </a:avLst>
          </a:prstGeom>
          <a:noFill/>
          <a:ln w="88900" cap="sq" cmpd="sng">
            <a:solidFill>
              <a:srgbClr val="FFFFFF"/>
            </a:solidFill>
            <a:prstDash val="solid"/>
            <a:miter lim="800000"/>
            <a:headEnd type="none" w="sm" len="sm"/>
            <a:tailEnd type="none" w="sm" len="sm"/>
          </a:ln>
          <a:effectLst>
            <a:outerShdw blurRad="254000" algn="tl" rotWithShape="0">
              <a:srgbClr val="000000">
                <a:alpha val="42745"/>
              </a:srgbClr>
            </a:outerShdw>
          </a:effectLst>
        </p:spPr>
      </p:pic>
      <p:pic>
        <p:nvPicPr>
          <p:cNvPr id="100" name="Picture 99"/>
          <p:cNvPicPr/>
          <p:nvPr/>
        </p:nvPicPr>
        <p:blipFill>
          <a:blip r:embed="rId6"/>
          <a:stretch>
            <a:fillRect/>
          </a:stretch>
        </p:blipFill>
        <p:spPr>
          <a:xfrm>
            <a:off x="2135505" y="4365625"/>
            <a:ext cx="2952115" cy="2284730"/>
          </a:xfrm>
          <a:prstGeom prst="rect">
            <a:avLst/>
          </a:prstGeom>
          <a:noFill/>
          <a:ln w="9525">
            <a:noFill/>
          </a:ln>
          <a:effectLst>
            <a:outerShdw blurRad="50800" dist="38100" dir="5400000" algn="t" rotWithShape="0">
              <a:prstClr val="black">
                <a:alpha val="40000"/>
              </a:prstClr>
            </a:outerShdw>
          </a:effectLst>
        </p:spPr>
      </p:pic>
      <p:pic>
        <p:nvPicPr>
          <p:cNvPr id="2" name="Picture 0"/>
          <p:cNvPicPr>
            <a:picLocks noChangeAspect="1"/>
          </p:cNvPicPr>
          <p:nvPr/>
        </p:nvPicPr>
        <p:blipFill>
          <a:blip r:embed="rId7"/>
          <a:srcRect l="10317" t="21650" r="10308" b="21650"/>
          <a:stretch>
            <a:fillRect/>
          </a:stretch>
        </p:blipFill>
        <p:spPr>
          <a:xfrm>
            <a:off x="839470" y="188595"/>
            <a:ext cx="1757045" cy="125539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7"/>
          <p:cNvSpPr txBox="1">
            <a:spLocks noGrp="1"/>
          </p:cNvSpPr>
          <p:nvPr>
            <p:ph type="title"/>
          </p:nvPr>
        </p:nvSpPr>
        <p:spPr>
          <a:xfrm>
            <a:off x="1311579" y="512462"/>
            <a:ext cx="9747485" cy="1023040"/>
          </a:xfrm>
          <a:prstGeom prst="rect">
            <a:avLst/>
          </a:prstGeom>
          <a:noFill/>
          <a:ln>
            <a:noFill/>
          </a:ln>
        </p:spPr>
        <p:txBody>
          <a:bodyPr spcFirstLastPara="1" wrap="square" lIns="91425" tIns="45700" rIns="91425" bIns="45700" anchor="t" anchorCtr="0">
            <a:normAutofit/>
          </a:bodyPr>
          <a:lstStyle/>
          <a:p>
            <a:pPr marL="0" lvl="0" indent="0" algn="ctr" rtl="0">
              <a:spcBef>
                <a:spcPts val="0"/>
              </a:spcBef>
              <a:spcAft>
                <a:spcPts val="0"/>
              </a:spcAft>
              <a:buClr>
                <a:srgbClr val="168DBA"/>
              </a:buClr>
              <a:buSzPts val="3600"/>
              <a:buFont typeface="Century Gothic" panose="020B0502020202020204"/>
              <a:buNone/>
            </a:pPr>
            <a:r>
              <a:rPr lang="tr-TR" b="1" dirty="0"/>
              <a:t>Uygulama Amacı ve Tanıtımı</a:t>
            </a:r>
          </a:p>
        </p:txBody>
      </p:sp>
      <p:sp>
        <p:nvSpPr>
          <p:cNvPr id="230" name="Google Shape;230;p7"/>
          <p:cNvSpPr txBox="1">
            <a:spLocks noGrp="1"/>
          </p:cNvSpPr>
          <p:nvPr>
            <p:ph type="sldNum" idx="12"/>
          </p:nvPr>
        </p:nvSpPr>
        <p:spPr>
          <a:xfrm>
            <a:off x="531812" y="787782"/>
            <a:ext cx="77976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tr-TR"/>
              <a:t>10</a:t>
            </a:fld>
            <a:endParaRPr lang="tr-TR"/>
          </a:p>
        </p:txBody>
      </p:sp>
      <p:sp>
        <p:nvSpPr>
          <p:cNvPr id="231" name="Google Shape;231;p7"/>
          <p:cNvSpPr txBox="1">
            <a:spLocks noGrp="1"/>
          </p:cNvSpPr>
          <p:nvPr>
            <p:ph type="body" idx="1"/>
          </p:nvPr>
        </p:nvSpPr>
        <p:spPr>
          <a:xfrm>
            <a:off x="1063690" y="1196038"/>
            <a:ext cx="9995374" cy="1099293"/>
          </a:xfrm>
          <a:prstGeom prst="rect">
            <a:avLst/>
          </a:prstGeom>
          <a:noFill/>
          <a:ln>
            <a:noFill/>
          </a:ln>
        </p:spPr>
        <p:txBody>
          <a:bodyPr spcFirstLastPara="1" wrap="square" lIns="91425" tIns="45700" rIns="91425" bIns="45700" anchor="t" anchorCtr="0">
            <a:normAutofit/>
          </a:bodyPr>
          <a:lstStyle/>
          <a:p>
            <a:pPr marL="285750" lvl="0" indent="-285750" algn="l" rtl="0">
              <a:spcBef>
                <a:spcPts val="0"/>
              </a:spcBef>
              <a:spcAft>
                <a:spcPts val="0"/>
              </a:spcAft>
              <a:buSzPts val="1800"/>
              <a:buFont typeface="Arial" panose="020B0604020202020204" pitchFamily="34" charset="0"/>
              <a:buChar char="•"/>
            </a:pPr>
            <a:r>
              <a:rPr lang="tr-TR" dirty="0"/>
              <a:t>Görev listenizi yedekleyin, görüntüleyin,  istediğiniz yerde paylaşın yada geri yükleyin.</a:t>
            </a:r>
          </a:p>
        </p:txBody>
      </p:sp>
      <p:pic>
        <p:nvPicPr>
          <p:cNvPr id="4" name="Resim 3">
            <a:extLst>
              <a:ext uri="{FF2B5EF4-FFF2-40B4-BE49-F238E27FC236}">
                <a16:creationId xmlns:a16="http://schemas.microsoft.com/office/drawing/2014/main" id="{857CF4A9-4483-0B63-AA51-05D76A9188F7}"/>
              </a:ext>
            </a:extLst>
          </p:cNvPr>
          <p:cNvPicPr>
            <a:picLocks noChangeAspect="1"/>
          </p:cNvPicPr>
          <p:nvPr/>
        </p:nvPicPr>
        <p:blipFill>
          <a:blip r:embed="rId3"/>
          <a:stretch>
            <a:fillRect/>
          </a:stretch>
        </p:blipFill>
        <p:spPr>
          <a:xfrm>
            <a:off x="1063690" y="2300985"/>
            <a:ext cx="2021862" cy="4273420"/>
          </a:xfrm>
          <a:prstGeom prst="rect">
            <a:avLst/>
          </a:prstGeom>
        </p:spPr>
      </p:pic>
      <p:pic>
        <p:nvPicPr>
          <p:cNvPr id="7" name="Resim 6">
            <a:extLst>
              <a:ext uri="{FF2B5EF4-FFF2-40B4-BE49-F238E27FC236}">
                <a16:creationId xmlns:a16="http://schemas.microsoft.com/office/drawing/2014/main" id="{DEADA2EF-75C2-45CC-21BB-21F43F6826E8}"/>
              </a:ext>
            </a:extLst>
          </p:cNvPr>
          <p:cNvPicPr>
            <a:picLocks noChangeAspect="1"/>
          </p:cNvPicPr>
          <p:nvPr/>
        </p:nvPicPr>
        <p:blipFill>
          <a:blip r:embed="rId4"/>
          <a:stretch>
            <a:fillRect/>
          </a:stretch>
        </p:blipFill>
        <p:spPr>
          <a:xfrm>
            <a:off x="3725091" y="2295331"/>
            <a:ext cx="2021862" cy="4279073"/>
          </a:xfrm>
          <a:prstGeom prst="rect">
            <a:avLst/>
          </a:prstGeom>
        </p:spPr>
      </p:pic>
      <p:pic>
        <p:nvPicPr>
          <p:cNvPr id="9" name="Resim 8">
            <a:extLst>
              <a:ext uri="{FF2B5EF4-FFF2-40B4-BE49-F238E27FC236}">
                <a16:creationId xmlns:a16="http://schemas.microsoft.com/office/drawing/2014/main" id="{A97775B5-743D-DA90-17EA-745AD0920F87}"/>
              </a:ext>
            </a:extLst>
          </p:cNvPr>
          <p:cNvPicPr>
            <a:picLocks noChangeAspect="1"/>
          </p:cNvPicPr>
          <p:nvPr/>
        </p:nvPicPr>
        <p:blipFill>
          <a:blip r:embed="rId5"/>
          <a:stretch>
            <a:fillRect/>
          </a:stretch>
        </p:blipFill>
        <p:spPr>
          <a:xfrm>
            <a:off x="6381142" y="2295331"/>
            <a:ext cx="2027212" cy="4279074"/>
          </a:xfrm>
          <a:prstGeom prst="rect">
            <a:avLst/>
          </a:prstGeom>
        </p:spPr>
      </p:pic>
      <p:pic>
        <p:nvPicPr>
          <p:cNvPr id="11" name="Resim 10">
            <a:extLst>
              <a:ext uri="{FF2B5EF4-FFF2-40B4-BE49-F238E27FC236}">
                <a16:creationId xmlns:a16="http://schemas.microsoft.com/office/drawing/2014/main" id="{0746C7B1-A3A6-9272-3E1E-55A29C7F341F}"/>
              </a:ext>
            </a:extLst>
          </p:cNvPr>
          <p:cNvPicPr>
            <a:picLocks noChangeAspect="1"/>
          </p:cNvPicPr>
          <p:nvPr/>
        </p:nvPicPr>
        <p:blipFill>
          <a:blip r:embed="rId6"/>
          <a:stretch>
            <a:fillRect/>
          </a:stretch>
        </p:blipFill>
        <p:spPr>
          <a:xfrm>
            <a:off x="9042543" y="2300984"/>
            <a:ext cx="2016521" cy="4273420"/>
          </a:xfrm>
          <a:prstGeom prst="rect">
            <a:avLst/>
          </a:prstGeom>
        </p:spPr>
      </p:pic>
    </p:spTree>
    <p:extLst>
      <p:ext uri="{BB962C8B-B14F-4D97-AF65-F5344CB8AC3E}">
        <p14:creationId xmlns:p14="http://schemas.microsoft.com/office/powerpoint/2010/main" val="20221070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7"/>
          <p:cNvSpPr txBox="1">
            <a:spLocks noGrp="1"/>
          </p:cNvSpPr>
          <p:nvPr>
            <p:ph type="title"/>
          </p:nvPr>
        </p:nvSpPr>
        <p:spPr>
          <a:xfrm>
            <a:off x="1311579" y="512462"/>
            <a:ext cx="9747485" cy="1023040"/>
          </a:xfrm>
          <a:prstGeom prst="rect">
            <a:avLst/>
          </a:prstGeom>
          <a:noFill/>
          <a:ln>
            <a:noFill/>
          </a:ln>
        </p:spPr>
        <p:txBody>
          <a:bodyPr spcFirstLastPara="1" wrap="square" lIns="91425" tIns="45700" rIns="91425" bIns="45700" anchor="t" anchorCtr="0">
            <a:normAutofit/>
          </a:bodyPr>
          <a:lstStyle/>
          <a:p>
            <a:pPr marL="0" lvl="0" indent="0" algn="ctr" rtl="0">
              <a:spcBef>
                <a:spcPts val="0"/>
              </a:spcBef>
              <a:spcAft>
                <a:spcPts val="0"/>
              </a:spcAft>
              <a:buClr>
                <a:srgbClr val="168DBA"/>
              </a:buClr>
              <a:buSzPts val="3600"/>
              <a:buFont typeface="Century Gothic" panose="020B0502020202020204"/>
              <a:buNone/>
            </a:pPr>
            <a:r>
              <a:rPr lang="tr-TR" b="1" dirty="0"/>
              <a:t>Uygulama Amacı ve Tanıtımı</a:t>
            </a:r>
          </a:p>
        </p:txBody>
      </p:sp>
      <p:sp>
        <p:nvSpPr>
          <p:cNvPr id="230" name="Google Shape;230;p7"/>
          <p:cNvSpPr txBox="1">
            <a:spLocks noGrp="1"/>
          </p:cNvSpPr>
          <p:nvPr>
            <p:ph type="sldNum" idx="12"/>
          </p:nvPr>
        </p:nvSpPr>
        <p:spPr>
          <a:xfrm>
            <a:off x="531812" y="787782"/>
            <a:ext cx="77976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tr-TR"/>
              <a:t>11</a:t>
            </a:fld>
            <a:endParaRPr lang="tr-TR"/>
          </a:p>
        </p:txBody>
      </p:sp>
      <p:sp>
        <p:nvSpPr>
          <p:cNvPr id="231" name="Google Shape;231;p7"/>
          <p:cNvSpPr txBox="1">
            <a:spLocks noGrp="1"/>
          </p:cNvSpPr>
          <p:nvPr>
            <p:ph type="body" idx="1"/>
          </p:nvPr>
        </p:nvSpPr>
        <p:spPr>
          <a:xfrm>
            <a:off x="1659146" y="1196038"/>
            <a:ext cx="3789931" cy="5187357"/>
          </a:xfrm>
          <a:prstGeom prst="rect">
            <a:avLst/>
          </a:prstGeom>
          <a:noFill/>
          <a:ln>
            <a:noFill/>
          </a:ln>
        </p:spPr>
        <p:txBody>
          <a:bodyPr spcFirstLastPara="1" wrap="square" lIns="91425" tIns="45700" rIns="91425" bIns="45700" anchor="t" anchorCtr="0">
            <a:normAutofit/>
          </a:bodyPr>
          <a:lstStyle/>
          <a:p>
            <a:pPr marL="285750" lvl="0" indent="-285750" algn="l" rtl="0">
              <a:spcBef>
                <a:spcPts val="0"/>
              </a:spcBef>
              <a:spcAft>
                <a:spcPts val="0"/>
              </a:spcAft>
              <a:buSzPts val="1800"/>
              <a:buFont typeface="Arial" panose="020B0604020202020204" pitchFamily="34" charset="0"/>
              <a:buChar char="•"/>
            </a:pPr>
            <a:r>
              <a:rPr lang="tr-TR" dirty="0"/>
              <a:t>Uygulamayı karanlık moda alarak pil tüketimini azaltın ve gece karanlığında, gözlerinizi koruyun.</a:t>
            </a:r>
          </a:p>
        </p:txBody>
      </p:sp>
      <p:pic>
        <p:nvPicPr>
          <p:cNvPr id="4" name="Resim 3">
            <a:extLst>
              <a:ext uri="{FF2B5EF4-FFF2-40B4-BE49-F238E27FC236}">
                <a16:creationId xmlns:a16="http://schemas.microsoft.com/office/drawing/2014/main" id="{9A79CE03-49DA-3D82-AE74-377BC8B91262}"/>
              </a:ext>
            </a:extLst>
          </p:cNvPr>
          <p:cNvPicPr>
            <a:picLocks noChangeAspect="1"/>
          </p:cNvPicPr>
          <p:nvPr/>
        </p:nvPicPr>
        <p:blipFill>
          <a:blip r:embed="rId3"/>
          <a:stretch>
            <a:fillRect/>
          </a:stretch>
        </p:blipFill>
        <p:spPr>
          <a:xfrm>
            <a:off x="5941828" y="1286662"/>
            <a:ext cx="2408206" cy="5096733"/>
          </a:xfrm>
          <a:prstGeom prst="rect">
            <a:avLst/>
          </a:prstGeom>
        </p:spPr>
      </p:pic>
      <p:pic>
        <p:nvPicPr>
          <p:cNvPr id="7" name="Resim 6">
            <a:extLst>
              <a:ext uri="{FF2B5EF4-FFF2-40B4-BE49-F238E27FC236}">
                <a16:creationId xmlns:a16="http://schemas.microsoft.com/office/drawing/2014/main" id="{FA5B4F5E-CB2B-701E-2B25-DA2FA6CDC8AA}"/>
              </a:ext>
            </a:extLst>
          </p:cNvPr>
          <p:cNvPicPr>
            <a:picLocks noChangeAspect="1"/>
          </p:cNvPicPr>
          <p:nvPr/>
        </p:nvPicPr>
        <p:blipFill>
          <a:blip r:embed="rId4"/>
          <a:stretch>
            <a:fillRect/>
          </a:stretch>
        </p:blipFill>
        <p:spPr>
          <a:xfrm>
            <a:off x="8842785" y="1286662"/>
            <a:ext cx="2417204" cy="5115776"/>
          </a:xfrm>
          <a:prstGeom prst="rect">
            <a:avLst/>
          </a:prstGeom>
        </p:spPr>
      </p:pic>
    </p:spTree>
    <p:extLst>
      <p:ext uri="{BB962C8B-B14F-4D97-AF65-F5344CB8AC3E}">
        <p14:creationId xmlns:p14="http://schemas.microsoft.com/office/powerpoint/2010/main" val="21372652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7"/>
          <p:cNvSpPr txBox="1">
            <a:spLocks noGrp="1"/>
          </p:cNvSpPr>
          <p:nvPr>
            <p:ph type="title"/>
          </p:nvPr>
        </p:nvSpPr>
        <p:spPr>
          <a:xfrm>
            <a:off x="1311579" y="512462"/>
            <a:ext cx="9747485" cy="1023040"/>
          </a:xfrm>
          <a:prstGeom prst="rect">
            <a:avLst/>
          </a:prstGeom>
          <a:noFill/>
          <a:ln>
            <a:noFill/>
          </a:ln>
        </p:spPr>
        <p:txBody>
          <a:bodyPr spcFirstLastPara="1" wrap="square" lIns="91425" tIns="45700" rIns="91425" bIns="45700" anchor="t" anchorCtr="0">
            <a:normAutofit/>
          </a:bodyPr>
          <a:lstStyle/>
          <a:p>
            <a:pPr marL="0" lvl="0" indent="0" algn="ctr" rtl="0">
              <a:spcBef>
                <a:spcPts val="0"/>
              </a:spcBef>
              <a:spcAft>
                <a:spcPts val="0"/>
              </a:spcAft>
              <a:buClr>
                <a:srgbClr val="168DBA"/>
              </a:buClr>
              <a:buSzPts val="3600"/>
              <a:buFont typeface="Century Gothic" panose="020B0502020202020204"/>
              <a:buNone/>
            </a:pPr>
            <a:r>
              <a:rPr lang="tr-TR" b="1" dirty="0"/>
              <a:t>Uygulama Amacı ve Tanıtımı</a:t>
            </a:r>
          </a:p>
        </p:txBody>
      </p:sp>
      <p:sp>
        <p:nvSpPr>
          <p:cNvPr id="230" name="Google Shape;230;p7"/>
          <p:cNvSpPr txBox="1">
            <a:spLocks noGrp="1"/>
          </p:cNvSpPr>
          <p:nvPr>
            <p:ph type="sldNum" idx="12"/>
          </p:nvPr>
        </p:nvSpPr>
        <p:spPr>
          <a:xfrm>
            <a:off x="531812" y="787782"/>
            <a:ext cx="77976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tr-TR"/>
              <a:t>12</a:t>
            </a:fld>
            <a:endParaRPr lang="tr-TR"/>
          </a:p>
        </p:txBody>
      </p:sp>
      <p:sp>
        <p:nvSpPr>
          <p:cNvPr id="231" name="Google Shape;231;p7"/>
          <p:cNvSpPr txBox="1">
            <a:spLocks noGrp="1"/>
          </p:cNvSpPr>
          <p:nvPr>
            <p:ph type="body" idx="1"/>
          </p:nvPr>
        </p:nvSpPr>
        <p:spPr>
          <a:xfrm>
            <a:off x="1659146" y="1196038"/>
            <a:ext cx="3789931" cy="5187357"/>
          </a:xfrm>
          <a:prstGeom prst="rect">
            <a:avLst/>
          </a:prstGeom>
          <a:noFill/>
          <a:ln>
            <a:noFill/>
          </a:ln>
        </p:spPr>
        <p:txBody>
          <a:bodyPr spcFirstLastPara="1" wrap="square" lIns="91425" tIns="45700" rIns="91425" bIns="45700" anchor="t" anchorCtr="0">
            <a:normAutofit/>
          </a:bodyPr>
          <a:lstStyle/>
          <a:p>
            <a:pPr marL="285750" lvl="0" indent="-285750" algn="l" rtl="0">
              <a:spcBef>
                <a:spcPts val="0"/>
              </a:spcBef>
              <a:spcAft>
                <a:spcPts val="0"/>
              </a:spcAft>
              <a:buSzPts val="1800"/>
              <a:buFont typeface="Arial" panose="020B0604020202020204" pitchFamily="34" charset="0"/>
              <a:buChar char="•"/>
            </a:pPr>
            <a:r>
              <a:rPr lang="tr-TR" dirty="0"/>
              <a:t>Uygulamanın açıklamalar bölümünden aklınızdaki sorulara cevaplar bulun.</a:t>
            </a:r>
          </a:p>
        </p:txBody>
      </p:sp>
      <p:pic>
        <p:nvPicPr>
          <p:cNvPr id="4" name="Resim 3">
            <a:extLst>
              <a:ext uri="{FF2B5EF4-FFF2-40B4-BE49-F238E27FC236}">
                <a16:creationId xmlns:a16="http://schemas.microsoft.com/office/drawing/2014/main" id="{9A79CE03-49DA-3D82-AE74-377BC8B91262}"/>
              </a:ext>
            </a:extLst>
          </p:cNvPr>
          <p:cNvPicPr>
            <a:picLocks noChangeAspect="1"/>
          </p:cNvPicPr>
          <p:nvPr/>
        </p:nvPicPr>
        <p:blipFill>
          <a:blip r:embed="rId3"/>
          <a:stretch>
            <a:fillRect/>
          </a:stretch>
        </p:blipFill>
        <p:spPr>
          <a:xfrm>
            <a:off x="5941828" y="1286662"/>
            <a:ext cx="2408206" cy="5096733"/>
          </a:xfrm>
          <a:prstGeom prst="rect">
            <a:avLst/>
          </a:prstGeom>
        </p:spPr>
      </p:pic>
      <p:pic>
        <p:nvPicPr>
          <p:cNvPr id="3" name="Resim 2">
            <a:extLst>
              <a:ext uri="{FF2B5EF4-FFF2-40B4-BE49-F238E27FC236}">
                <a16:creationId xmlns:a16="http://schemas.microsoft.com/office/drawing/2014/main" id="{A0129A51-4F0F-FD86-E397-A7F0AD79F8E7}"/>
              </a:ext>
            </a:extLst>
          </p:cNvPr>
          <p:cNvPicPr>
            <a:picLocks noChangeAspect="1"/>
          </p:cNvPicPr>
          <p:nvPr/>
        </p:nvPicPr>
        <p:blipFill>
          <a:blip r:embed="rId4"/>
          <a:stretch>
            <a:fillRect/>
          </a:stretch>
        </p:blipFill>
        <p:spPr>
          <a:xfrm>
            <a:off x="8842785" y="1286662"/>
            <a:ext cx="2401835" cy="5096733"/>
          </a:xfrm>
          <a:prstGeom prst="rect">
            <a:avLst/>
          </a:prstGeom>
        </p:spPr>
      </p:pic>
    </p:spTree>
    <p:extLst>
      <p:ext uri="{BB962C8B-B14F-4D97-AF65-F5344CB8AC3E}">
        <p14:creationId xmlns:p14="http://schemas.microsoft.com/office/powerpoint/2010/main" val="38525357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7"/>
          <p:cNvSpPr txBox="1">
            <a:spLocks noGrp="1"/>
          </p:cNvSpPr>
          <p:nvPr>
            <p:ph type="title"/>
          </p:nvPr>
        </p:nvSpPr>
        <p:spPr>
          <a:xfrm>
            <a:off x="1311579" y="512462"/>
            <a:ext cx="9747485" cy="1023040"/>
          </a:xfrm>
          <a:prstGeom prst="rect">
            <a:avLst/>
          </a:prstGeom>
          <a:noFill/>
          <a:ln>
            <a:noFill/>
          </a:ln>
        </p:spPr>
        <p:txBody>
          <a:bodyPr spcFirstLastPara="1" wrap="square" lIns="91425" tIns="45700" rIns="91425" bIns="45700" anchor="t" anchorCtr="0">
            <a:normAutofit/>
          </a:bodyPr>
          <a:lstStyle/>
          <a:p>
            <a:pPr marL="0" lvl="0" indent="0" algn="ctr" rtl="0">
              <a:spcBef>
                <a:spcPts val="0"/>
              </a:spcBef>
              <a:spcAft>
                <a:spcPts val="0"/>
              </a:spcAft>
              <a:buClr>
                <a:srgbClr val="168DBA"/>
              </a:buClr>
              <a:buSzPts val="3600"/>
              <a:buFont typeface="Century Gothic" panose="020B0502020202020204"/>
              <a:buNone/>
            </a:pPr>
            <a:r>
              <a:rPr lang="tr-TR" b="1" dirty="0"/>
              <a:t>Uygulama Kodları</a:t>
            </a:r>
          </a:p>
        </p:txBody>
      </p:sp>
      <p:sp>
        <p:nvSpPr>
          <p:cNvPr id="230" name="Google Shape;230;p7"/>
          <p:cNvSpPr txBox="1">
            <a:spLocks noGrp="1"/>
          </p:cNvSpPr>
          <p:nvPr>
            <p:ph type="sldNum" idx="12"/>
          </p:nvPr>
        </p:nvSpPr>
        <p:spPr>
          <a:xfrm>
            <a:off x="531812" y="787782"/>
            <a:ext cx="77976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tr-TR"/>
              <a:t>13</a:t>
            </a:fld>
            <a:endParaRPr lang="tr-TR"/>
          </a:p>
        </p:txBody>
      </p:sp>
      <p:pic>
        <p:nvPicPr>
          <p:cNvPr id="5" name="Resim 4">
            <a:extLst>
              <a:ext uri="{FF2B5EF4-FFF2-40B4-BE49-F238E27FC236}">
                <a16:creationId xmlns:a16="http://schemas.microsoft.com/office/drawing/2014/main" id="{97B6DEAF-FE98-BEBA-103D-C3BC53DC373E}"/>
              </a:ext>
            </a:extLst>
          </p:cNvPr>
          <p:cNvPicPr>
            <a:picLocks noChangeAspect="1"/>
          </p:cNvPicPr>
          <p:nvPr/>
        </p:nvPicPr>
        <p:blipFill>
          <a:blip r:embed="rId3"/>
          <a:stretch>
            <a:fillRect/>
          </a:stretch>
        </p:blipFill>
        <p:spPr>
          <a:xfrm>
            <a:off x="2081747" y="1265573"/>
            <a:ext cx="8207148" cy="5331071"/>
          </a:xfrm>
          <a:prstGeom prst="rect">
            <a:avLst/>
          </a:prstGeom>
        </p:spPr>
      </p:pic>
    </p:spTree>
    <p:extLst>
      <p:ext uri="{BB962C8B-B14F-4D97-AF65-F5344CB8AC3E}">
        <p14:creationId xmlns:p14="http://schemas.microsoft.com/office/powerpoint/2010/main" val="8801447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7"/>
          <p:cNvSpPr txBox="1">
            <a:spLocks noGrp="1"/>
          </p:cNvSpPr>
          <p:nvPr>
            <p:ph type="title"/>
          </p:nvPr>
        </p:nvSpPr>
        <p:spPr>
          <a:xfrm>
            <a:off x="1311579" y="512462"/>
            <a:ext cx="9747485" cy="1023040"/>
          </a:xfrm>
          <a:prstGeom prst="rect">
            <a:avLst/>
          </a:prstGeom>
          <a:noFill/>
          <a:ln>
            <a:noFill/>
          </a:ln>
        </p:spPr>
        <p:txBody>
          <a:bodyPr spcFirstLastPara="1" wrap="square" lIns="91425" tIns="45700" rIns="91425" bIns="45700" anchor="t" anchorCtr="0">
            <a:normAutofit/>
          </a:bodyPr>
          <a:lstStyle/>
          <a:p>
            <a:pPr marL="0" lvl="0" indent="0" algn="ctr" rtl="0">
              <a:spcBef>
                <a:spcPts val="0"/>
              </a:spcBef>
              <a:spcAft>
                <a:spcPts val="0"/>
              </a:spcAft>
              <a:buClr>
                <a:srgbClr val="168DBA"/>
              </a:buClr>
              <a:buSzPts val="3600"/>
              <a:buFont typeface="Century Gothic" panose="020B0502020202020204"/>
              <a:buNone/>
            </a:pPr>
            <a:r>
              <a:rPr lang="tr-TR" b="1" dirty="0"/>
              <a:t>Uygulama Kodları</a:t>
            </a:r>
          </a:p>
        </p:txBody>
      </p:sp>
      <p:sp>
        <p:nvSpPr>
          <p:cNvPr id="230" name="Google Shape;230;p7"/>
          <p:cNvSpPr txBox="1">
            <a:spLocks noGrp="1"/>
          </p:cNvSpPr>
          <p:nvPr>
            <p:ph type="sldNum" idx="12"/>
          </p:nvPr>
        </p:nvSpPr>
        <p:spPr>
          <a:xfrm>
            <a:off x="531812" y="787782"/>
            <a:ext cx="77976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tr-TR"/>
              <a:t>14</a:t>
            </a:fld>
            <a:endParaRPr lang="tr-TR"/>
          </a:p>
        </p:txBody>
      </p:sp>
      <p:pic>
        <p:nvPicPr>
          <p:cNvPr id="3" name="Resim 2">
            <a:extLst>
              <a:ext uri="{FF2B5EF4-FFF2-40B4-BE49-F238E27FC236}">
                <a16:creationId xmlns:a16="http://schemas.microsoft.com/office/drawing/2014/main" id="{33564DDF-4994-A16C-D358-05DF1035F5B0}"/>
              </a:ext>
            </a:extLst>
          </p:cNvPr>
          <p:cNvPicPr>
            <a:picLocks noChangeAspect="1"/>
          </p:cNvPicPr>
          <p:nvPr/>
        </p:nvPicPr>
        <p:blipFill>
          <a:blip r:embed="rId3"/>
          <a:stretch>
            <a:fillRect/>
          </a:stretch>
        </p:blipFill>
        <p:spPr>
          <a:xfrm>
            <a:off x="2039759" y="1270879"/>
            <a:ext cx="8291124" cy="5233120"/>
          </a:xfrm>
          <a:prstGeom prst="rect">
            <a:avLst/>
          </a:prstGeom>
        </p:spPr>
      </p:pic>
    </p:spTree>
    <p:extLst>
      <p:ext uri="{BB962C8B-B14F-4D97-AF65-F5344CB8AC3E}">
        <p14:creationId xmlns:p14="http://schemas.microsoft.com/office/powerpoint/2010/main" val="20223207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7"/>
          <p:cNvSpPr txBox="1">
            <a:spLocks noGrp="1"/>
          </p:cNvSpPr>
          <p:nvPr>
            <p:ph type="title"/>
          </p:nvPr>
        </p:nvSpPr>
        <p:spPr>
          <a:xfrm>
            <a:off x="1311579" y="512462"/>
            <a:ext cx="9747485" cy="1023040"/>
          </a:xfrm>
          <a:prstGeom prst="rect">
            <a:avLst/>
          </a:prstGeom>
          <a:noFill/>
          <a:ln>
            <a:noFill/>
          </a:ln>
        </p:spPr>
        <p:txBody>
          <a:bodyPr spcFirstLastPara="1" wrap="square" lIns="91425" tIns="45700" rIns="91425" bIns="45700" anchor="t" anchorCtr="0">
            <a:normAutofit/>
          </a:bodyPr>
          <a:lstStyle/>
          <a:p>
            <a:pPr marL="0" lvl="0" indent="0" algn="ctr" rtl="0">
              <a:spcBef>
                <a:spcPts val="0"/>
              </a:spcBef>
              <a:spcAft>
                <a:spcPts val="0"/>
              </a:spcAft>
              <a:buClr>
                <a:srgbClr val="168DBA"/>
              </a:buClr>
              <a:buSzPts val="3600"/>
              <a:buFont typeface="Century Gothic" panose="020B0502020202020204"/>
              <a:buNone/>
            </a:pPr>
            <a:r>
              <a:rPr lang="tr-TR" b="1" dirty="0"/>
              <a:t>Uygulama Kodları</a:t>
            </a:r>
          </a:p>
        </p:txBody>
      </p:sp>
      <p:sp>
        <p:nvSpPr>
          <p:cNvPr id="230" name="Google Shape;230;p7"/>
          <p:cNvSpPr txBox="1">
            <a:spLocks noGrp="1"/>
          </p:cNvSpPr>
          <p:nvPr>
            <p:ph type="sldNum" idx="12"/>
          </p:nvPr>
        </p:nvSpPr>
        <p:spPr>
          <a:xfrm>
            <a:off x="531812" y="787782"/>
            <a:ext cx="77976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tr-TR"/>
              <a:t>15</a:t>
            </a:fld>
            <a:endParaRPr lang="tr-TR"/>
          </a:p>
        </p:txBody>
      </p:sp>
      <p:pic>
        <p:nvPicPr>
          <p:cNvPr id="4" name="Resim 3">
            <a:extLst>
              <a:ext uri="{FF2B5EF4-FFF2-40B4-BE49-F238E27FC236}">
                <a16:creationId xmlns:a16="http://schemas.microsoft.com/office/drawing/2014/main" id="{3520BCC9-A5A1-1E4E-CA07-011763D6C62C}"/>
              </a:ext>
            </a:extLst>
          </p:cNvPr>
          <p:cNvPicPr>
            <a:picLocks noChangeAspect="1"/>
          </p:cNvPicPr>
          <p:nvPr/>
        </p:nvPicPr>
        <p:blipFill>
          <a:blip r:embed="rId3"/>
          <a:stretch>
            <a:fillRect/>
          </a:stretch>
        </p:blipFill>
        <p:spPr>
          <a:xfrm>
            <a:off x="2548508" y="1152907"/>
            <a:ext cx="7273626" cy="5558706"/>
          </a:xfrm>
          <a:prstGeom prst="rect">
            <a:avLst/>
          </a:prstGeom>
        </p:spPr>
      </p:pic>
    </p:spTree>
    <p:extLst>
      <p:ext uri="{BB962C8B-B14F-4D97-AF65-F5344CB8AC3E}">
        <p14:creationId xmlns:p14="http://schemas.microsoft.com/office/powerpoint/2010/main" val="32776124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7"/>
          <p:cNvSpPr txBox="1">
            <a:spLocks noGrp="1"/>
          </p:cNvSpPr>
          <p:nvPr>
            <p:ph type="title"/>
          </p:nvPr>
        </p:nvSpPr>
        <p:spPr>
          <a:xfrm>
            <a:off x="1311579" y="512462"/>
            <a:ext cx="9747485" cy="1023040"/>
          </a:xfrm>
          <a:prstGeom prst="rect">
            <a:avLst/>
          </a:prstGeom>
          <a:noFill/>
          <a:ln>
            <a:noFill/>
          </a:ln>
        </p:spPr>
        <p:txBody>
          <a:bodyPr spcFirstLastPara="1" wrap="square" lIns="91425" tIns="45700" rIns="91425" bIns="45700" anchor="t" anchorCtr="0">
            <a:normAutofit/>
          </a:bodyPr>
          <a:lstStyle/>
          <a:p>
            <a:pPr marL="0" lvl="0" indent="0" algn="ctr" rtl="0">
              <a:spcBef>
                <a:spcPts val="0"/>
              </a:spcBef>
              <a:spcAft>
                <a:spcPts val="0"/>
              </a:spcAft>
              <a:buClr>
                <a:srgbClr val="168DBA"/>
              </a:buClr>
              <a:buSzPts val="3600"/>
              <a:buFont typeface="Century Gothic" panose="020B0502020202020204"/>
              <a:buNone/>
            </a:pPr>
            <a:r>
              <a:rPr lang="tr-TR" b="1" dirty="0"/>
              <a:t>Uygulama Kodları</a:t>
            </a:r>
          </a:p>
        </p:txBody>
      </p:sp>
      <p:sp>
        <p:nvSpPr>
          <p:cNvPr id="230" name="Google Shape;230;p7"/>
          <p:cNvSpPr txBox="1">
            <a:spLocks noGrp="1"/>
          </p:cNvSpPr>
          <p:nvPr>
            <p:ph type="sldNum" idx="12"/>
          </p:nvPr>
        </p:nvSpPr>
        <p:spPr>
          <a:xfrm>
            <a:off x="531812" y="787782"/>
            <a:ext cx="77976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tr-TR"/>
              <a:t>16</a:t>
            </a:fld>
            <a:endParaRPr lang="tr-TR"/>
          </a:p>
        </p:txBody>
      </p:sp>
      <p:pic>
        <p:nvPicPr>
          <p:cNvPr id="3" name="Resim 2">
            <a:extLst>
              <a:ext uri="{FF2B5EF4-FFF2-40B4-BE49-F238E27FC236}">
                <a16:creationId xmlns:a16="http://schemas.microsoft.com/office/drawing/2014/main" id="{04C8F520-E055-C307-7CD8-1C5874619714}"/>
              </a:ext>
            </a:extLst>
          </p:cNvPr>
          <p:cNvPicPr>
            <a:picLocks noChangeAspect="1"/>
          </p:cNvPicPr>
          <p:nvPr/>
        </p:nvPicPr>
        <p:blipFill>
          <a:blip r:embed="rId3"/>
          <a:stretch>
            <a:fillRect/>
          </a:stretch>
        </p:blipFill>
        <p:spPr>
          <a:xfrm>
            <a:off x="2193028" y="1232466"/>
            <a:ext cx="7984585" cy="5532228"/>
          </a:xfrm>
          <a:prstGeom prst="rect">
            <a:avLst/>
          </a:prstGeom>
        </p:spPr>
      </p:pic>
    </p:spTree>
    <p:extLst>
      <p:ext uri="{BB962C8B-B14F-4D97-AF65-F5344CB8AC3E}">
        <p14:creationId xmlns:p14="http://schemas.microsoft.com/office/powerpoint/2010/main" val="24347356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7"/>
          <p:cNvSpPr txBox="1">
            <a:spLocks noGrp="1"/>
          </p:cNvSpPr>
          <p:nvPr>
            <p:ph type="title"/>
          </p:nvPr>
        </p:nvSpPr>
        <p:spPr>
          <a:xfrm>
            <a:off x="1311579" y="512462"/>
            <a:ext cx="9747485" cy="1023040"/>
          </a:xfrm>
          <a:prstGeom prst="rect">
            <a:avLst/>
          </a:prstGeom>
          <a:noFill/>
          <a:ln>
            <a:noFill/>
          </a:ln>
        </p:spPr>
        <p:txBody>
          <a:bodyPr spcFirstLastPara="1" wrap="square" lIns="91425" tIns="45700" rIns="91425" bIns="45700" anchor="t" anchorCtr="0">
            <a:normAutofit/>
          </a:bodyPr>
          <a:lstStyle/>
          <a:p>
            <a:pPr marL="0" lvl="0" indent="0" algn="ctr" rtl="0">
              <a:spcBef>
                <a:spcPts val="0"/>
              </a:spcBef>
              <a:spcAft>
                <a:spcPts val="0"/>
              </a:spcAft>
              <a:buClr>
                <a:srgbClr val="168DBA"/>
              </a:buClr>
              <a:buSzPts val="3600"/>
              <a:buFont typeface="Century Gothic" panose="020B0502020202020204"/>
              <a:buNone/>
            </a:pPr>
            <a:r>
              <a:rPr lang="tr-TR" b="1" dirty="0"/>
              <a:t>Uygulama Kodları</a:t>
            </a:r>
          </a:p>
        </p:txBody>
      </p:sp>
      <p:sp>
        <p:nvSpPr>
          <p:cNvPr id="230" name="Google Shape;230;p7"/>
          <p:cNvSpPr txBox="1">
            <a:spLocks noGrp="1"/>
          </p:cNvSpPr>
          <p:nvPr>
            <p:ph type="sldNum" idx="12"/>
          </p:nvPr>
        </p:nvSpPr>
        <p:spPr>
          <a:xfrm>
            <a:off x="531812" y="787782"/>
            <a:ext cx="77976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tr-TR"/>
              <a:t>17</a:t>
            </a:fld>
            <a:endParaRPr lang="tr-TR"/>
          </a:p>
        </p:txBody>
      </p:sp>
      <p:pic>
        <p:nvPicPr>
          <p:cNvPr id="4" name="Resim 3">
            <a:extLst>
              <a:ext uri="{FF2B5EF4-FFF2-40B4-BE49-F238E27FC236}">
                <a16:creationId xmlns:a16="http://schemas.microsoft.com/office/drawing/2014/main" id="{3B68F0F6-82C4-65AE-B54D-88C68D99BECD}"/>
              </a:ext>
            </a:extLst>
          </p:cNvPr>
          <p:cNvPicPr>
            <a:picLocks noChangeAspect="1"/>
          </p:cNvPicPr>
          <p:nvPr/>
        </p:nvPicPr>
        <p:blipFill>
          <a:blip r:embed="rId3"/>
          <a:stretch>
            <a:fillRect/>
          </a:stretch>
        </p:blipFill>
        <p:spPr>
          <a:xfrm>
            <a:off x="2806366" y="1152907"/>
            <a:ext cx="6757911" cy="5501842"/>
          </a:xfrm>
          <a:prstGeom prst="rect">
            <a:avLst/>
          </a:prstGeom>
        </p:spPr>
      </p:pic>
    </p:spTree>
    <p:extLst>
      <p:ext uri="{BB962C8B-B14F-4D97-AF65-F5344CB8AC3E}">
        <p14:creationId xmlns:p14="http://schemas.microsoft.com/office/powerpoint/2010/main" val="37209966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7"/>
          <p:cNvSpPr txBox="1">
            <a:spLocks noGrp="1"/>
          </p:cNvSpPr>
          <p:nvPr>
            <p:ph type="title"/>
          </p:nvPr>
        </p:nvSpPr>
        <p:spPr>
          <a:xfrm>
            <a:off x="1311579" y="512462"/>
            <a:ext cx="9747485" cy="1023040"/>
          </a:xfrm>
          <a:prstGeom prst="rect">
            <a:avLst/>
          </a:prstGeom>
          <a:noFill/>
          <a:ln>
            <a:noFill/>
          </a:ln>
        </p:spPr>
        <p:txBody>
          <a:bodyPr spcFirstLastPara="1" wrap="square" lIns="91425" tIns="45700" rIns="91425" bIns="45700" anchor="t" anchorCtr="0">
            <a:normAutofit/>
          </a:bodyPr>
          <a:lstStyle/>
          <a:p>
            <a:pPr marL="0" lvl="0" indent="0" algn="ctr" rtl="0">
              <a:spcBef>
                <a:spcPts val="0"/>
              </a:spcBef>
              <a:spcAft>
                <a:spcPts val="0"/>
              </a:spcAft>
              <a:buClr>
                <a:srgbClr val="168DBA"/>
              </a:buClr>
              <a:buSzPts val="3600"/>
              <a:buFont typeface="Century Gothic" panose="020B0502020202020204"/>
              <a:buNone/>
            </a:pPr>
            <a:r>
              <a:rPr lang="tr-TR" b="1" dirty="0"/>
              <a:t>Uygulama Kodları</a:t>
            </a:r>
          </a:p>
        </p:txBody>
      </p:sp>
      <p:sp>
        <p:nvSpPr>
          <p:cNvPr id="230" name="Google Shape;230;p7"/>
          <p:cNvSpPr txBox="1">
            <a:spLocks noGrp="1"/>
          </p:cNvSpPr>
          <p:nvPr>
            <p:ph type="sldNum" idx="12"/>
          </p:nvPr>
        </p:nvSpPr>
        <p:spPr>
          <a:xfrm>
            <a:off x="531812" y="787782"/>
            <a:ext cx="77976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tr-TR"/>
              <a:t>18</a:t>
            </a:fld>
            <a:endParaRPr lang="tr-TR"/>
          </a:p>
        </p:txBody>
      </p:sp>
      <p:pic>
        <p:nvPicPr>
          <p:cNvPr id="3" name="Resim 2">
            <a:extLst>
              <a:ext uri="{FF2B5EF4-FFF2-40B4-BE49-F238E27FC236}">
                <a16:creationId xmlns:a16="http://schemas.microsoft.com/office/drawing/2014/main" id="{EA2D85D2-2B79-D0CE-5DD0-95F45F18BAB5}"/>
              </a:ext>
            </a:extLst>
          </p:cNvPr>
          <p:cNvPicPr>
            <a:picLocks noChangeAspect="1"/>
          </p:cNvPicPr>
          <p:nvPr/>
        </p:nvPicPr>
        <p:blipFill>
          <a:blip r:embed="rId3"/>
          <a:stretch>
            <a:fillRect/>
          </a:stretch>
        </p:blipFill>
        <p:spPr>
          <a:xfrm>
            <a:off x="2889959" y="1255468"/>
            <a:ext cx="6412081" cy="5369265"/>
          </a:xfrm>
          <a:prstGeom prst="rect">
            <a:avLst/>
          </a:prstGeom>
        </p:spPr>
      </p:pic>
    </p:spTree>
    <p:extLst>
      <p:ext uri="{BB962C8B-B14F-4D97-AF65-F5344CB8AC3E}">
        <p14:creationId xmlns:p14="http://schemas.microsoft.com/office/powerpoint/2010/main" val="10012527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7"/>
          <p:cNvSpPr txBox="1">
            <a:spLocks noGrp="1"/>
          </p:cNvSpPr>
          <p:nvPr>
            <p:ph type="title"/>
          </p:nvPr>
        </p:nvSpPr>
        <p:spPr>
          <a:xfrm>
            <a:off x="1311579" y="512462"/>
            <a:ext cx="9747485" cy="1023040"/>
          </a:xfrm>
          <a:prstGeom prst="rect">
            <a:avLst/>
          </a:prstGeom>
          <a:noFill/>
          <a:ln>
            <a:noFill/>
          </a:ln>
        </p:spPr>
        <p:txBody>
          <a:bodyPr spcFirstLastPara="1" wrap="square" lIns="91425" tIns="45700" rIns="91425" bIns="45700" anchor="t" anchorCtr="0">
            <a:normAutofit/>
          </a:bodyPr>
          <a:lstStyle/>
          <a:p>
            <a:pPr marL="0" lvl="0" indent="0" algn="ctr" rtl="0">
              <a:spcBef>
                <a:spcPts val="0"/>
              </a:spcBef>
              <a:spcAft>
                <a:spcPts val="0"/>
              </a:spcAft>
              <a:buClr>
                <a:srgbClr val="168DBA"/>
              </a:buClr>
              <a:buSzPts val="3600"/>
              <a:buFont typeface="Century Gothic" panose="020B0502020202020204"/>
              <a:buNone/>
            </a:pPr>
            <a:r>
              <a:rPr lang="tr-TR" b="1" dirty="0"/>
              <a:t>Uygulama Kodları</a:t>
            </a:r>
          </a:p>
        </p:txBody>
      </p:sp>
      <p:sp>
        <p:nvSpPr>
          <p:cNvPr id="230" name="Google Shape;230;p7"/>
          <p:cNvSpPr txBox="1">
            <a:spLocks noGrp="1"/>
          </p:cNvSpPr>
          <p:nvPr>
            <p:ph type="sldNum" idx="12"/>
          </p:nvPr>
        </p:nvSpPr>
        <p:spPr>
          <a:xfrm>
            <a:off x="531812" y="787782"/>
            <a:ext cx="77976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tr-TR"/>
              <a:t>19</a:t>
            </a:fld>
            <a:endParaRPr lang="tr-TR"/>
          </a:p>
        </p:txBody>
      </p:sp>
      <p:pic>
        <p:nvPicPr>
          <p:cNvPr id="4" name="Resim 3">
            <a:extLst>
              <a:ext uri="{FF2B5EF4-FFF2-40B4-BE49-F238E27FC236}">
                <a16:creationId xmlns:a16="http://schemas.microsoft.com/office/drawing/2014/main" id="{146F287E-75FE-8398-06D0-DDAB591320F2}"/>
              </a:ext>
            </a:extLst>
          </p:cNvPr>
          <p:cNvPicPr>
            <a:picLocks noChangeAspect="1"/>
          </p:cNvPicPr>
          <p:nvPr/>
        </p:nvPicPr>
        <p:blipFill>
          <a:blip r:embed="rId3"/>
          <a:stretch>
            <a:fillRect/>
          </a:stretch>
        </p:blipFill>
        <p:spPr>
          <a:xfrm>
            <a:off x="2845837" y="1327742"/>
            <a:ext cx="6670470" cy="5380967"/>
          </a:xfrm>
          <a:prstGeom prst="rect">
            <a:avLst/>
          </a:prstGeom>
        </p:spPr>
      </p:pic>
    </p:spTree>
    <p:extLst>
      <p:ext uri="{BB962C8B-B14F-4D97-AF65-F5344CB8AC3E}">
        <p14:creationId xmlns:p14="http://schemas.microsoft.com/office/powerpoint/2010/main" val="20783339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4"/>
          <p:cNvSpPr txBox="1">
            <a:spLocks noGrp="1"/>
          </p:cNvSpPr>
          <p:nvPr>
            <p:ph type="title"/>
          </p:nvPr>
        </p:nvSpPr>
        <p:spPr>
          <a:xfrm>
            <a:off x="1885361" y="691893"/>
            <a:ext cx="2823225" cy="771057"/>
          </a:xfrm>
          <a:prstGeom prst="rect">
            <a:avLst/>
          </a:prstGeom>
          <a:noFill/>
          <a:ln>
            <a:noFill/>
          </a:ln>
        </p:spPr>
        <p:txBody>
          <a:bodyPr spcFirstLastPara="1" wrap="square" lIns="91425" tIns="45700" rIns="91425" bIns="45700" anchor="t" anchorCtr="0">
            <a:normAutofit/>
          </a:bodyPr>
          <a:lstStyle/>
          <a:p>
            <a:pPr marL="0" lvl="0" indent="0" algn="ctr" rtl="0">
              <a:spcBef>
                <a:spcPts val="0"/>
              </a:spcBef>
              <a:spcAft>
                <a:spcPts val="0"/>
              </a:spcAft>
              <a:buClr>
                <a:srgbClr val="168DBA"/>
              </a:buClr>
              <a:buSzPts val="3600"/>
              <a:buFont typeface="Century Gothic" panose="020B0502020202020204"/>
              <a:buNone/>
            </a:pPr>
            <a:r>
              <a:rPr lang="tr-TR" b="1" dirty="0"/>
              <a:t>İÇİNDEKİLER</a:t>
            </a:r>
          </a:p>
        </p:txBody>
      </p:sp>
      <p:sp>
        <p:nvSpPr>
          <p:cNvPr id="205" name="Google Shape;205;p4"/>
          <p:cNvSpPr txBox="1">
            <a:spLocks noGrp="1"/>
          </p:cNvSpPr>
          <p:nvPr>
            <p:ph type="sldNum" idx="12"/>
          </p:nvPr>
        </p:nvSpPr>
        <p:spPr>
          <a:xfrm>
            <a:off x="531812" y="787782"/>
            <a:ext cx="77976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tr-TR"/>
              <a:pPr marL="0" lvl="0" indent="0" algn="r" rtl="0">
                <a:spcBef>
                  <a:spcPts val="0"/>
                </a:spcBef>
                <a:spcAft>
                  <a:spcPts val="0"/>
                </a:spcAft>
                <a:buNone/>
              </a:pPr>
              <a:t>2</a:t>
            </a:fld>
            <a:endParaRPr lang="tr-TR" dirty="0"/>
          </a:p>
        </p:txBody>
      </p:sp>
      <p:sp>
        <p:nvSpPr>
          <p:cNvPr id="207" name="Google Shape;207;p4"/>
          <p:cNvSpPr txBox="1"/>
          <p:nvPr/>
        </p:nvSpPr>
        <p:spPr>
          <a:xfrm>
            <a:off x="1885361" y="1462950"/>
            <a:ext cx="8314441" cy="4475937"/>
          </a:xfrm>
          <a:prstGeom prst="rect">
            <a:avLst/>
          </a:prstGeom>
          <a:noFill/>
          <a:ln>
            <a:noFill/>
          </a:ln>
        </p:spPr>
        <p:txBody>
          <a:bodyPr spcFirstLastPara="1" wrap="square" lIns="91425" tIns="45700" rIns="91425" bIns="45700" anchor="t" anchorCtr="0">
            <a:normAutofit/>
          </a:bodyPr>
          <a:lstStyle/>
          <a:p>
            <a:pPr marL="0" marR="0" lvl="0" indent="0" algn="l" rtl="0">
              <a:spcBef>
                <a:spcPts val="0"/>
              </a:spcBef>
              <a:spcAft>
                <a:spcPts val="0"/>
              </a:spcAft>
              <a:buClr>
                <a:schemeClr val="accent1"/>
              </a:buClr>
              <a:buSzPct val="100000"/>
              <a:buFont typeface="Noto Sans Symbols"/>
              <a:buNone/>
            </a:pPr>
            <a:endParaRPr sz="1800" b="1" i="0" u="none" strike="noStrike" cap="none" dirty="0">
              <a:solidFill>
                <a:srgbClr val="3F3F3F"/>
              </a:solidFill>
              <a:latin typeface="Century Gothic" panose="020B0502020202020204"/>
              <a:ea typeface="Century Gothic" panose="020B0502020202020204"/>
              <a:cs typeface="Century Gothic" panose="020B0502020202020204"/>
              <a:sym typeface="Century Gothic" panose="020B0502020202020204"/>
            </a:endParaRPr>
          </a:p>
          <a:p>
            <a:pPr marL="342900" marR="0" lvl="0" indent="-342900" algn="just" rtl="0">
              <a:lnSpc>
                <a:spcPct val="150000"/>
              </a:lnSpc>
              <a:spcBef>
                <a:spcPts val="1000"/>
              </a:spcBef>
              <a:spcAft>
                <a:spcPts val="0"/>
              </a:spcAft>
              <a:buClr>
                <a:schemeClr val="accent1"/>
              </a:buClr>
              <a:buSzPct val="100000"/>
              <a:buFont typeface="Noto Sans Symbols"/>
              <a:buChar char=""/>
            </a:pPr>
            <a:r>
              <a:rPr lang="tr-TR" sz="1800" b="1" i="0" u="none" strike="noStrike" cap="none" dirty="0">
                <a:solidFill>
                  <a:srgbClr val="3F3F3F"/>
                </a:solidFill>
                <a:latin typeface="Century Gothic" panose="020B0502020202020204"/>
                <a:ea typeface="Century Gothic" panose="020B0502020202020204"/>
                <a:cs typeface="Century Gothic" panose="020B0502020202020204"/>
                <a:sym typeface="Century Gothic" panose="020B0502020202020204"/>
              </a:rPr>
              <a:t>Flutter Nedir?</a:t>
            </a:r>
          </a:p>
          <a:p>
            <a:pPr marL="342900" marR="0" lvl="0" indent="-342900" algn="just" rtl="0">
              <a:lnSpc>
                <a:spcPct val="150000"/>
              </a:lnSpc>
              <a:spcBef>
                <a:spcPts val="1000"/>
              </a:spcBef>
              <a:spcAft>
                <a:spcPts val="0"/>
              </a:spcAft>
              <a:buClr>
                <a:schemeClr val="accent1"/>
              </a:buClr>
              <a:buSzPct val="100000"/>
              <a:buFont typeface="Noto Sans Symbols"/>
              <a:buChar char=""/>
            </a:pPr>
            <a:r>
              <a:rPr lang="tr-TR" sz="1800" b="1" i="0" u="none" strike="noStrike" cap="none" dirty="0">
                <a:solidFill>
                  <a:srgbClr val="3F3F3F"/>
                </a:solidFill>
                <a:latin typeface="Century Gothic" panose="020B0502020202020204"/>
                <a:ea typeface="Century Gothic" panose="020B0502020202020204"/>
                <a:cs typeface="Century Gothic" panose="020B0502020202020204"/>
                <a:sym typeface="Century Gothic" panose="020B0502020202020204"/>
              </a:rPr>
              <a:t>Dart Nedir?</a:t>
            </a:r>
          </a:p>
          <a:p>
            <a:pPr marL="342900" marR="0" lvl="0" indent="-342900" algn="just" rtl="0">
              <a:lnSpc>
                <a:spcPct val="150000"/>
              </a:lnSpc>
              <a:spcBef>
                <a:spcPts val="1000"/>
              </a:spcBef>
              <a:spcAft>
                <a:spcPts val="0"/>
              </a:spcAft>
              <a:buClr>
                <a:schemeClr val="accent1"/>
              </a:buClr>
              <a:buSzPct val="100000"/>
              <a:buFont typeface="Noto Sans Symbols"/>
              <a:buChar char=""/>
            </a:pPr>
            <a:r>
              <a:rPr lang="tr-TR" sz="1800" b="1" i="0" u="none" strike="noStrike" cap="none" dirty="0" err="1">
                <a:solidFill>
                  <a:srgbClr val="3F3F3F"/>
                </a:solidFill>
                <a:latin typeface="Century Gothic" panose="020B0502020202020204"/>
                <a:ea typeface="Century Gothic" panose="020B0502020202020204"/>
                <a:cs typeface="Century Gothic" panose="020B0502020202020204"/>
                <a:sym typeface="Century Gothic" panose="020B0502020202020204"/>
              </a:rPr>
              <a:t>Dart’ı</a:t>
            </a:r>
            <a:r>
              <a:rPr lang="tr-TR" sz="1800" b="1" i="0" u="none" strike="noStrike" cap="none" dirty="0">
                <a:solidFill>
                  <a:srgbClr val="3F3F3F"/>
                </a:solidFill>
                <a:latin typeface="Century Gothic" panose="020B0502020202020204"/>
                <a:ea typeface="Century Gothic" panose="020B0502020202020204"/>
                <a:cs typeface="Century Gothic" panose="020B0502020202020204"/>
                <a:sym typeface="Century Gothic" panose="020B0502020202020204"/>
              </a:rPr>
              <a:t> Özel Yapan Nedir?</a:t>
            </a:r>
          </a:p>
          <a:p>
            <a:pPr marL="342900" marR="0" lvl="0" indent="-342900" algn="just" rtl="0">
              <a:lnSpc>
                <a:spcPct val="150000"/>
              </a:lnSpc>
              <a:spcBef>
                <a:spcPts val="1000"/>
              </a:spcBef>
              <a:spcAft>
                <a:spcPts val="0"/>
              </a:spcAft>
              <a:buClr>
                <a:schemeClr val="accent1"/>
              </a:buClr>
              <a:buSzPct val="100000"/>
              <a:buFont typeface="Noto Sans Symbols"/>
              <a:buChar char=""/>
            </a:pPr>
            <a:r>
              <a:rPr lang="tr-TR" sz="1800" b="1" dirty="0">
                <a:solidFill>
                  <a:srgbClr val="3F3F3F"/>
                </a:solidFill>
                <a:latin typeface="Century Gothic" panose="020B0502020202020204"/>
                <a:ea typeface="Century Gothic" panose="020B0502020202020204"/>
                <a:cs typeface="Century Gothic" panose="020B0502020202020204"/>
                <a:sym typeface="Century Gothic" panose="020B0502020202020204"/>
              </a:rPr>
              <a:t>Uygulama Amacı ve Tanıtımı</a:t>
            </a:r>
          </a:p>
          <a:p>
            <a:pPr marL="342900" marR="0" lvl="0" indent="-342900" algn="just" rtl="0">
              <a:lnSpc>
                <a:spcPct val="150000"/>
              </a:lnSpc>
              <a:spcBef>
                <a:spcPts val="1000"/>
              </a:spcBef>
              <a:spcAft>
                <a:spcPts val="0"/>
              </a:spcAft>
              <a:buClr>
                <a:schemeClr val="accent1"/>
              </a:buClr>
              <a:buSzPct val="100000"/>
              <a:buFont typeface="Noto Sans Symbols"/>
              <a:buChar char=""/>
            </a:pPr>
            <a:r>
              <a:rPr lang="tr-TR" sz="1800" b="1" dirty="0">
                <a:solidFill>
                  <a:srgbClr val="3F3F3F"/>
                </a:solidFill>
                <a:latin typeface="Century Gothic" panose="020B0502020202020204"/>
                <a:ea typeface="Century Gothic" panose="020B0502020202020204"/>
                <a:cs typeface="Century Gothic" panose="020B0502020202020204"/>
                <a:sym typeface="Century Gothic" panose="020B0502020202020204"/>
              </a:rPr>
              <a:t>Uygulama Kodları</a:t>
            </a:r>
          </a:p>
          <a:p>
            <a:pPr marL="342900" marR="0" lvl="0" indent="-342900" algn="just" rtl="0">
              <a:lnSpc>
                <a:spcPct val="150000"/>
              </a:lnSpc>
              <a:spcBef>
                <a:spcPts val="1000"/>
              </a:spcBef>
              <a:spcAft>
                <a:spcPts val="0"/>
              </a:spcAft>
              <a:buClr>
                <a:schemeClr val="accent1"/>
              </a:buClr>
              <a:buSzPct val="100000"/>
              <a:buFont typeface="Noto Sans Symbols"/>
              <a:buChar char=""/>
            </a:pPr>
            <a:r>
              <a:rPr lang="tr-TR" sz="1800" b="1" dirty="0">
                <a:solidFill>
                  <a:srgbClr val="3F3F3F"/>
                </a:solidFill>
                <a:latin typeface="Century Gothic" panose="020B0502020202020204"/>
                <a:ea typeface="Century Gothic" panose="020B0502020202020204"/>
                <a:cs typeface="Century Gothic" panose="020B0502020202020204"/>
                <a:sym typeface="Century Gothic" panose="020B0502020202020204"/>
              </a:rPr>
              <a:t>Sonuç</a:t>
            </a:r>
          </a:p>
          <a:p>
            <a:pPr marL="342900" marR="0" lvl="0" indent="-342900" algn="just" rtl="0">
              <a:lnSpc>
                <a:spcPct val="150000"/>
              </a:lnSpc>
              <a:spcBef>
                <a:spcPts val="1000"/>
              </a:spcBef>
              <a:spcAft>
                <a:spcPts val="0"/>
              </a:spcAft>
              <a:buClr>
                <a:schemeClr val="accent1"/>
              </a:buClr>
              <a:buSzPct val="100000"/>
              <a:buFont typeface="Noto Sans Symbols"/>
              <a:buChar char=""/>
            </a:pPr>
            <a:r>
              <a:rPr lang="tr-TR" sz="1800" b="1" i="0" u="none" strike="noStrike" cap="none" dirty="0">
                <a:solidFill>
                  <a:srgbClr val="3F3F3F"/>
                </a:solidFill>
                <a:latin typeface="Century Gothic" panose="020B0502020202020204"/>
                <a:ea typeface="Century Gothic" panose="020B0502020202020204"/>
                <a:cs typeface="Century Gothic" panose="020B0502020202020204"/>
                <a:sym typeface="Century Gothic" panose="020B0502020202020204"/>
              </a:rPr>
              <a:t>Yardımcı Kaynaklar</a:t>
            </a:r>
          </a:p>
        </p:txBody>
      </p:sp>
      <p:pic>
        <p:nvPicPr>
          <p:cNvPr id="6" name="Resim 5">
            <a:extLst>
              <a:ext uri="{FF2B5EF4-FFF2-40B4-BE49-F238E27FC236}">
                <a16:creationId xmlns:a16="http://schemas.microsoft.com/office/drawing/2014/main" id="{DB7844B8-E957-2139-16DC-9D0F4C08A377}"/>
              </a:ext>
            </a:extLst>
          </p:cNvPr>
          <p:cNvPicPr>
            <a:picLocks noChangeAspect="1"/>
          </p:cNvPicPr>
          <p:nvPr/>
        </p:nvPicPr>
        <p:blipFill>
          <a:blip r:embed="rId3"/>
          <a:stretch>
            <a:fillRect/>
          </a:stretch>
        </p:blipFill>
        <p:spPr>
          <a:xfrm>
            <a:off x="10088106" y="4961105"/>
            <a:ext cx="1613893" cy="161389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7"/>
          <p:cNvSpPr txBox="1">
            <a:spLocks noGrp="1"/>
          </p:cNvSpPr>
          <p:nvPr>
            <p:ph type="title"/>
          </p:nvPr>
        </p:nvSpPr>
        <p:spPr>
          <a:xfrm>
            <a:off x="1311579" y="512462"/>
            <a:ext cx="9747485" cy="1023040"/>
          </a:xfrm>
          <a:prstGeom prst="rect">
            <a:avLst/>
          </a:prstGeom>
          <a:noFill/>
          <a:ln>
            <a:noFill/>
          </a:ln>
        </p:spPr>
        <p:txBody>
          <a:bodyPr spcFirstLastPara="1" wrap="square" lIns="91425" tIns="45700" rIns="91425" bIns="45700" anchor="t" anchorCtr="0">
            <a:normAutofit/>
          </a:bodyPr>
          <a:lstStyle/>
          <a:p>
            <a:pPr marL="0" lvl="0" indent="0" algn="ctr" rtl="0">
              <a:spcBef>
                <a:spcPts val="0"/>
              </a:spcBef>
              <a:spcAft>
                <a:spcPts val="0"/>
              </a:spcAft>
              <a:buClr>
                <a:srgbClr val="168DBA"/>
              </a:buClr>
              <a:buSzPts val="3600"/>
              <a:buFont typeface="Century Gothic" panose="020B0502020202020204"/>
              <a:buNone/>
            </a:pPr>
            <a:r>
              <a:rPr lang="tr-TR" b="1" dirty="0"/>
              <a:t>Uygulama Kodları</a:t>
            </a:r>
          </a:p>
        </p:txBody>
      </p:sp>
      <p:sp>
        <p:nvSpPr>
          <p:cNvPr id="230" name="Google Shape;230;p7"/>
          <p:cNvSpPr txBox="1">
            <a:spLocks noGrp="1"/>
          </p:cNvSpPr>
          <p:nvPr>
            <p:ph type="sldNum" idx="12"/>
          </p:nvPr>
        </p:nvSpPr>
        <p:spPr>
          <a:xfrm>
            <a:off x="531812" y="787782"/>
            <a:ext cx="77976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tr-TR"/>
              <a:t>20</a:t>
            </a:fld>
            <a:endParaRPr lang="tr-TR"/>
          </a:p>
        </p:txBody>
      </p:sp>
      <p:pic>
        <p:nvPicPr>
          <p:cNvPr id="3" name="Resim 2">
            <a:extLst>
              <a:ext uri="{FF2B5EF4-FFF2-40B4-BE49-F238E27FC236}">
                <a16:creationId xmlns:a16="http://schemas.microsoft.com/office/drawing/2014/main" id="{30AC06CD-3D2B-2495-3658-F23D55821E95}"/>
              </a:ext>
            </a:extLst>
          </p:cNvPr>
          <p:cNvPicPr>
            <a:picLocks noChangeAspect="1"/>
          </p:cNvPicPr>
          <p:nvPr/>
        </p:nvPicPr>
        <p:blipFill>
          <a:blip r:embed="rId3"/>
          <a:stretch>
            <a:fillRect/>
          </a:stretch>
        </p:blipFill>
        <p:spPr>
          <a:xfrm>
            <a:off x="1176337" y="1918121"/>
            <a:ext cx="9839325" cy="4048125"/>
          </a:xfrm>
          <a:prstGeom prst="rect">
            <a:avLst/>
          </a:prstGeom>
        </p:spPr>
      </p:pic>
    </p:spTree>
    <p:extLst>
      <p:ext uri="{BB962C8B-B14F-4D97-AF65-F5344CB8AC3E}">
        <p14:creationId xmlns:p14="http://schemas.microsoft.com/office/powerpoint/2010/main" val="39817350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7"/>
          <p:cNvSpPr txBox="1">
            <a:spLocks noGrp="1"/>
          </p:cNvSpPr>
          <p:nvPr>
            <p:ph type="title"/>
          </p:nvPr>
        </p:nvSpPr>
        <p:spPr>
          <a:xfrm>
            <a:off x="1311579" y="512462"/>
            <a:ext cx="9747485" cy="1023040"/>
          </a:xfrm>
          <a:prstGeom prst="rect">
            <a:avLst/>
          </a:prstGeom>
          <a:noFill/>
          <a:ln>
            <a:noFill/>
          </a:ln>
        </p:spPr>
        <p:txBody>
          <a:bodyPr spcFirstLastPara="1" wrap="square" lIns="91425" tIns="45700" rIns="91425" bIns="45700" anchor="t" anchorCtr="0">
            <a:normAutofit/>
          </a:bodyPr>
          <a:lstStyle/>
          <a:p>
            <a:pPr marL="0" lvl="0" indent="0" algn="ctr" rtl="0">
              <a:spcBef>
                <a:spcPts val="0"/>
              </a:spcBef>
              <a:spcAft>
                <a:spcPts val="0"/>
              </a:spcAft>
              <a:buClr>
                <a:srgbClr val="168DBA"/>
              </a:buClr>
              <a:buSzPts val="3600"/>
              <a:buFont typeface="Century Gothic" panose="020B0502020202020204"/>
              <a:buNone/>
            </a:pPr>
            <a:r>
              <a:rPr lang="tr-TR" b="1" dirty="0"/>
              <a:t>Uygulama Kodları</a:t>
            </a:r>
          </a:p>
        </p:txBody>
      </p:sp>
      <p:sp>
        <p:nvSpPr>
          <p:cNvPr id="230" name="Google Shape;230;p7"/>
          <p:cNvSpPr txBox="1">
            <a:spLocks noGrp="1"/>
          </p:cNvSpPr>
          <p:nvPr>
            <p:ph type="sldNum" idx="12"/>
          </p:nvPr>
        </p:nvSpPr>
        <p:spPr>
          <a:xfrm>
            <a:off x="531812" y="787782"/>
            <a:ext cx="77976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tr-TR"/>
              <a:t>21</a:t>
            </a:fld>
            <a:endParaRPr lang="tr-TR"/>
          </a:p>
        </p:txBody>
      </p:sp>
      <p:pic>
        <p:nvPicPr>
          <p:cNvPr id="4" name="Resim 3">
            <a:extLst>
              <a:ext uri="{FF2B5EF4-FFF2-40B4-BE49-F238E27FC236}">
                <a16:creationId xmlns:a16="http://schemas.microsoft.com/office/drawing/2014/main" id="{7F7BFF68-07A1-6A2C-33C3-1F14198233F0}"/>
              </a:ext>
            </a:extLst>
          </p:cNvPr>
          <p:cNvPicPr>
            <a:picLocks noChangeAspect="1"/>
          </p:cNvPicPr>
          <p:nvPr/>
        </p:nvPicPr>
        <p:blipFill>
          <a:blip r:embed="rId3"/>
          <a:stretch>
            <a:fillRect/>
          </a:stretch>
        </p:blipFill>
        <p:spPr>
          <a:xfrm>
            <a:off x="823912" y="1663181"/>
            <a:ext cx="10544175" cy="4800600"/>
          </a:xfrm>
          <a:prstGeom prst="rect">
            <a:avLst/>
          </a:prstGeom>
        </p:spPr>
      </p:pic>
    </p:spTree>
    <p:extLst>
      <p:ext uri="{BB962C8B-B14F-4D97-AF65-F5344CB8AC3E}">
        <p14:creationId xmlns:p14="http://schemas.microsoft.com/office/powerpoint/2010/main" val="13539813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7"/>
          <p:cNvSpPr txBox="1">
            <a:spLocks noGrp="1"/>
          </p:cNvSpPr>
          <p:nvPr>
            <p:ph type="title"/>
          </p:nvPr>
        </p:nvSpPr>
        <p:spPr>
          <a:xfrm>
            <a:off x="1311579" y="512462"/>
            <a:ext cx="9747485" cy="1023040"/>
          </a:xfrm>
          <a:prstGeom prst="rect">
            <a:avLst/>
          </a:prstGeom>
          <a:noFill/>
          <a:ln>
            <a:noFill/>
          </a:ln>
        </p:spPr>
        <p:txBody>
          <a:bodyPr spcFirstLastPara="1" wrap="square" lIns="91425" tIns="45700" rIns="91425" bIns="45700" anchor="t" anchorCtr="0">
            <a:normAutofit/>
          </a:bodyPr>
          <a:lstStyle/>
          <a:p>
            <a:pPr marL="0" lvl="0" indent="0" algn="ctr" rtl="0">
              <a:spcBef>
                <a:spcPts val="0"/>
              </a:spcBef>
              <a:spcAft>
                <a:spcPts val="0"/>
              </a:spcAft>
              <a:buClr>
                <a:srgbClr val="168DBA"/>
              </a:buClr>
              <a:buSzPts val="3600"/>
              <a:buFont typeface="Century Gothic" panose="020B0502020202020204"/>
              <a:buNone/>
            </a:pPr>
            <a:r>
              <a:rPr lang="tr-TR" b="1" dirty="0"/>
              <a:t>Uygulama Kodları</a:t>
            </a:r>
          </a:p>
        </p:txBody>
      </p:sp>
      <p:sp>
        <p:nvSpPr>
          <p:cNvPr id="230" name="Google Shape;230;p7"/>
          <p:cNvSpPr txBox="1">
            <a:spLocks noGrp="1"/>
          </p:cNvSpPr>
          <p:nvPr>
            <p:ph type="sldNum" idx="12"/>
          </p:nvPr>
        </p:nvSpPr>
        <p:spPr>
          <a:xfrm>
            <a:off x="531812" y="787782"/>
            <a:ext cx="77976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tr-TR"/>
              <a:t>22</a:t>
            </a:fld>
            <a:endParaRPr lang="tr-TR"/>
          </a:p>
        </p:txBody>
      </p:sp>
      <p:pic>
        <p:nvPicPr>
          <p:cNvPr id="3" name="Resim 2">
            <a:extLst>
              <a:ext uri="{FF2B5EF4-FFF2-40B4-BE49-F238E27FC236}">
                <a16:creationId xmlns:a16="http://schemas.microsoft.com/office/drawing/2014/main" id="{190E7FB6-A8C0-40AF-AC47-A732C6042FB9}"/>
              </a:ext>
            </a:extLst>
          </p:cNvPr>
          <p:cNvPicPr>
            <a:picLocks noChangeAspect="1"/>
          </p:cNvPicPr>
          <p:nvPr/>
        </p:nvPicPr>
        <p:blipFill>
          <a:blip r:embed="rId3"/>
          <a:stretch>
            <a:fillRect/>
          </a:stretch>
        </p:blipFill>
        <p:spPr>
          <a:xfrm>
            <a:off x="2662030" y="1267535"/>
            <a:ext cx="7046581" cy="5385192"/>
          </a:xfrm>
          <a:prstGeom prst="rect">
            <a:avLst/>
          </a:prstGeom>
        </p:spPr>
      </p:pic>
    </p:spTree>
    <p:extLst>
      <p:ext uri="{BB962C8B-B14F-4D97-AF65-F5344CB8AC3E}">
        <p14:creationId xmlns:p14="http://schemas.microsoft.com/office/powerpoint/2010/main" val="6340089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7"/>
          <p:cNvSpPr txBox="1">
            <a:spLocks noGrp="1"/>
          </p:cNvSpPr>
          <p:nvPr>
            <p:ph type="title"/>
          </p:nvPr>
        </p:nvSpPr>
        <p:spPr>
          <a:xfrm>
            <a:off x="1311579" y="512462"/>
            <a:ext cx="9747485" cy="1023040"/>
          </a:xfrm>
          <a:prstGeom prst="rect">
            <a:avLst/>
          </a:prstGeom>
          <a:noFill/>
          <a:ln>
            <a:noFill/>
          </a:ln>
        </p:spPr>
        <p:txBody>
          <a:bodyPr spcFirstLastPara="1" wrap="square" lIns="91425" tIns="45700" rIns="91425" bIns="45700" anchor="t" anchorCtr="0">
            <a:normAutofit/>
          </a:bodyPr>
          <a:lstStyle/>
          <a:p>
            <a:pPr marL="0" lvl="0" indent="0" algn="ctr" rtl="0">
              <a:spcBef>
                <a:spcPts val="0"/>
              </a:spcBef>
              <a:spcAft>
                <a:spcPts val="0"/>
              </a:spcAft>
              <a:buClr>
                <a:srgbClr val="168DBA"/>
              </a:buClr>
              <a:buSzPts val="3600"/>
              <a:buFont typeface="Century Gothic" panose="020B0502020202020204"/>
              <a:buNone/>
            </a:pPr>
            <a:r>
              <a:rPr lang="tr-TR" b="1" dirty="0"/>
              <a:t>Uygulama Kodları</a:t>
            </a:r>
          </a:p>
        </p:txBody>
      </p:sp>
      <p:sp>
        <p:nvSpPr>
          <p:cNvPr id="230" name="Google Shape;230;p7"/>
          <p:cNvSpPr txBox="1">
            <a:spLocks noGrp="1"/>
          </p:cNvSpPr>
          <p:nvPr>
            <p:ph type="sldNum" idx="12"/>
          </p:nvPr>
        </p:nvSpPr>
        <p:spPr>
          <a:xfrm>
            <a:off x="531812" y="787782"/>
            <a:ext cx="77976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tr-TR"/>
              <a:t>23</a:t>
            </a:fld>
            <a:endParaRPr lang="tr-TR"/>
          </a:p>
        </p:txBody>
      </p:sp>
      <p:pic>
        <p:nvPicPr>
          <p:cNvPr id="6" name="Resim 5">
            <a:extLst>
              <a:ext uri="{FF2B5EF4-FFF2-40B4-BE49-F238E27FC236}">
                <a16:creationId xmlns:a16="http://schemas.microsoft.com/office/drawing/2014/main" id="{BEA0BEE5-379F-593C-3F4F-55580F51F228}"/>
              </a:ext>
            </a:extLst>
          </p:cNvPr>
          <p:cNvPicPr>
            <a:picLocks noChangeAspect="1"/>
          </p:cNvPicPr>
          <p:nvPr/>
        </p:nvPicPr>
        <p:blipFill>
          <a:blip r:embed="rId3"/>
          <a:stretch>
            <a:fillRect/>
          </a:stretch>
        </p:blipFill>
        <p:spPr>
          <a:xfrm>
            <a:off x="2788757" y="1283680"/>
            <a:ext cx="6614485" cy="5335805"/>
          </a:xfrm>
          <a:prstGeom prst="rect">
            <a:avLst/>
          </a:prstGeom>
        </p:spPr>
      </p:pic>
    </p:spTree>
    <p:extLst>
      <p:ext uri="{BB962C8B-B14F-4D97-AF65-F5344CB8AC3E}">
        <p14:creationId xmlns:p14="http://schemas.microsoft.com/office/powerpoint/2010/main" val="24807574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7"/>
          <p:cNvSpPr txBox="1">
            <a:spLocks noGrp="1"/>
          </p:cNvSpPr>
          <p:nvPr>
            <p:ph type="title"/>
          </p:nvPr>
        </p:nvSpPr>
        <p:spPr>
          <a:xfrm>
            <a:off x="1311579" y="512462"/>
            <a:ext cx="9747485" cy="1023040"/>
          </a:xfrm>
          <a:prstGeom prst="rect">
            <a:avLst/>
          </a:prstGeom>
          <a:noFill/>
          <a:ln>
            <a:noFill/>
          </a:ln>
        </p:spPr>
        <p:txBody>
          <a:bodyPr spcFirstLastPara="1" wrap="square" lIns="91425" tIns="45700" rIns="91425" bIns="45700" anchor="t" anchorCtr="0">
            <a:normAutofit/>
          </a:bodyPr>
          <a:lstStyle/>
          <a:p>
            <a:pPr marL="0" lvl="0" indent="0" algn="ctr" rtl="0">
              <a:spcBef>
                <a:spcPts val="0"/>
              </a:spcBef>
              <a:spcAft>
                <a:spcPts val="0"/>
              </a:spcAft>
              <a:buClr>
                <a:srgbClr val="168DBA"/>
              </a:buClr>
              <a:buSzPts val="3600"/>
              <a:buFont typeface="Century Gothic" panose="020B0502020202020204"/>
              <a:buNone/>
            </a:pPr>
            <a:r>
              <a:rPr lang="tr-TR" b="1" dirty="0"/>
              <a:t>Uygulama Kodları</a:t>
            </a:r>
          </a:p>
        </p:txBody>
      </p:sp>
      <p:sp>
        <p:nvSpPr>
          <p:cNvPr id="230" name="Google Shape;230;p7"/>
          <p:cNvSpPr txBox="1">
            <a:spLocks noGrp="1"/>
          </p:cNvSpPr>
          <p:nvPr>
            <p:ph type="sldNum" idx="12"/>
          </p:nvPr>
        </p:nvSpPr>
        <p:spPr>
          <a:xfrm>
            <a:off x="531812" y="787782"/>
            <a:ext cx="77976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tr-TR"/>
              <a:t>24</a:t>
            </a:fld>
            <a:endParaRPr lang="tr-TR"/>
          </a:p>
        </p:txBody>
      </p:sp>
      <p:pic>
        <p:nvPicPr>
          <p:cNvPr id="4" name="Resim 3">
            <a:extLst>
              <a:ext uri="{FF2B5EF4-FFF2-40B4-BE49-F238E27FC236}">
                <a16:creationId xmlns:a16="http://schemas.microsoft.com/office/drawing/2014/main" id="{AB424CB1-1DB6-568F-2F30-42C58BFFB617}"/>
              </a:ext>
            </a:extLst>
          </p:cNvPr>
          <p:cNvPicPr>
            <a:picLocks noChangeAspect="1"/>
          </p:cNvPicPr>
          <p:nvPr/>
        </p:nvPicPr>
        <p:blipFill>
          <a:blip r:embed="rId3"/>
          <a:stretch>
            <a:fillRect/>
          </a:stretch>
        </p:blipFill>
        <p:spPr>
          <a:xfrm>
            <a:off x="823912" y="2061839"/>
            <a:ext cx="10544175" cy="3657600"/>
          </a:xfrm>
          <a:prstGeom prst="rect">
            <a:avLst/>
          </a:prstGeom>
        </p:spPr>
      </p:pic>
    </p:spTree>
    <p:extLst>
      <p:ext uri="{BB962C8B-B14F-4D97-AF65-F5344CB8AC3E}">
        <p14:creationId xmlns:p14="http://schemas.microsoft.com/office/powerpoint/2010/main" val="11375892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7"/>
          <p:cNvSpPr txBox="1">
            <a:spLocks noGrp="1"/>
          </p:cNvSpPr>
          <p:nvPr>
            <p:ph type="title"/>
          </p:nvPr>
        </p:nvSpPr>
        <p:spPr>
          <a:xfrm>
            <a:off x="1311579" y="512462"/>
            <a:ext cx="9747485" cy="1023040"/>
          </a:xfrm>
          <a:prstGeom prst="rect">
            <a:avLst/>
          </a:prstGeom>
          <a:noFill/>
          <a:ln>
            <a:noFill/>
          </a:ln>
        </p:spPr>
        <p:txBody>
          <a:bodyPr spcFirstLastPara="1" wrap="square" lIns="91425" tIns="45700" rIns="91425" bIns="45700" anchor="t" anchorCtr="0">
            <a:normAutofit/>
          </a:bodyPr>
          <a:lstStyle/>
          <a:p>
            <a:pPr marL="0" lvl="0" indent="0" algn="ctr" rtl="0">
              <a:spcBef>
                <a:spcPts val="0"/>
              </a:spcBef>
              <a:spcAft>
                <a:spcPts val="0"/>
              </a:spcAft>
              <a:buClr>
                <a:srgbClr val="168DBA"/>
              </a:buClr>
              <a:buSzPts val="3600"/>
              <a:buFont typeface="Century Gothic" panose="020B0502020202020204"/>
              <a:buNone/>
            </a:pPr>
            <a:r>
              <a:rPr lang="tr-TR" b="1" dirty="0"/>
              <a:t>Uygulama İndirme Bağlantısı</a:t>
            </a:r>
          </a:p>
        </p:txBody>
      </p:sp>
      <p:sp>
        <p:nvSpPr>
          <p:cNvPr id="230" name="Google Shape;230;p7"/>
          <p:cNvSpPr txBox="1">
            <a:spLocks noGrp="1"/>
          </p:cNvSpPr>
          <p:nvPr>
            <p:ph type="sldNum" idx="12"/>
          </p:nvPr>
        </p:nvSpPr>
        <p:spPr>
          <a:xfrm>
            <a:off x="531812" y="787782"/>
            <a:ext cx="77976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tr-TR"/>
              <a:t>25</a:t>
            </a:fld>
            <a:endParaRPr lang="tr-TR"/>
          </a:p>
        </p:txBody>
      </p:sp>
      <p:sp>
        <p:nvSpPr>
          <p:cNvPr id="231" name="Google Shape;231;p7"/>
          <p:cNvSpPr txBox="1">
            <a:spLocks noGrp="1"/>
          </p:cNvSpPr>
          <p:nvPr>
            <p:ph type="body" idx="1"/>
          </p:nvPr>
        </p:nvSpPr>
        <p:spPr>
          <a:xfrm>
            <a:off x="1659147" y="1196039"/>
            <a:ext cx="9221274" cy="4802326"/>
          </a:xfrm>
          <a:prstGeom prst="rect">
            <a:avLst/>
          </a:prstGeom>
          <a:noFill/>
          <a:ln>
            <a:noFill/>
          </a:ln>
        </p:spPr>
        <p:txBody>
          <a:bodyPr spcFirstLastPara="1" wrap="square" lIns="91425" tIns="45700" rIns="91425" bIns="45700" anchor="t" anchorCtr="0">
            <a:normAutofit/>
          </a:bodyPr>
          <a:lstStyle/>
          <a:p>
            <a:pPr marL="0" lvl="0" indent="0" algn="ctr" rtl="0">
              <a:spcBef>
                <a:spcPts val="0"/>
              </a:spcBef>
              <a:spcAft>
                <a:spcPts val="0"/>
              </a:spcAft>
              <a:buSzPts val="1800"/>
            </a:pPr>
            <a:endParaRPr lang="tr-TR" dirty="0">
              <a:hlinkClick r:id="rId3"/>
            </a:endParaRPr>
          </a:p>
          <a:p>
            <a:pPr marL="0" lvl="0" indent="0" algn="ctr" rtl="0">
              <a:spcBef>
                <a:spcPts val="0"/>
              </a:spcBef>
              <a:spcAft>
                <a:spcPts val="0"/>
              </a:spcAft>
              <a:buSzPts val="1800"/>
            </a:pPr>
            <a:endParaRPr lang="tr-TR" dirty="0">
              <a:hlinkClick r:id="rId3"/>
            </a:endParaRPr>
          </a:p>
          <a:p>
            <a:pPr marL="0" lvl="0" indent="0" algn="ctr" rtl="0">
              <a:spcBef>
                <a:spcPts val="0"/>
              </a:spcBef>
              <a:spcAft>
                <a:spcPts val="0"/>
              </a:spcAft>
              <a:buSzPts val="1800"/>
            </a:pPr>
            <a:endParaRPr lang="tr-TR" dirty="0">
              <a:hlinkClick r:id="rId3"/>
            </a:endParaRPr>
          </a:p>
          <a:p>
            <a:pPr marL="0" lvl="0" indent="0" algn="ctr" rtl="0">
              <a:spcBef>
                <a:spcPts val="0"/>
              </a:spcBef>
              <a:spcAft>
                <a:spcPts val="0"/>
              </a:spcAft>
              <a:buSzPts val="1800"/>
            </a:pPr>
            <a:endParaRPr lang="tr-TR" dirty="0">
              <a:hlinkClick r:id="rId3"/>
            </a:endParaRPr>
          </a:p>
          <a:p>
            <a:pPr marL="0" lvl="0" indent="0" algn="ctr" rtl="0">
              <a:spcBef>
                <a:spcPts val="0"/>
              </a:spcBef>
              <a:spcAft>
                <a:spcPts val="0"/>
              </a:spcAft>
              <a:buSzPts val="1800"/>
            </a:pPr>
            <a:r>
              <a:rPr lang="tr-TR" dirty="0">
                <a:hlinkClick r:id="rId3"/>
              </a:rPr>
              <a:t>https://play.google.com/store/apps/details?id=com.mystarrytasks.todo.app</a:t>
            </a:r>
            <a:endParaRPr lang="tr-TR" dirty="0"/>
          </a:p>
          <a:p>
            <a:pPr marL="0" lvl="0" indent="0" algn="ctr" rtl="0">
              <a:spcBef>
                <a:spcPts val="0"/>
              </a:spcBef>
              <a:spcAft>
                <a:spcPts val="0"/>
              </a:spcAft>
              <a:buSzPts val="1800"/>
            </a:pPr>
            <a:endParaRPr lang="tr-TR" dirty="0"/>
          </a:p>
          <a:p>
            <a:pPr marL="0" lvl="0" indent="0" algn="ctr" rtl="0">
              <a:spcBef>
                <a:spcPts val="0"/>
              </a:spcBef>
              <a:spcAft>
                <a:spcPts val="0"/>
              </a:spcAft>
              <a:buSzPts val="1800"/>
            </a:pPr>
            <a:endParaRPr lang="tr-TR" dirty="0"/>
          </a:p>
          <a:p>
            <a:pPr marL="0" lvl="0" indent="0" algn="ctr" rtl="0">
              <a:spcBef>
                <a:spcPts val="0"/>
              </a:spcBef>
              <a:spcAft>
                <a:spcPts val="0"/>
              </a:spcAft>
              <a:buSzPts val="1800"/>
            </a:pPr>
            <a:r>
              <a:rPr lang="tr-TR" dirty="0"/>
              <a:t>veya</a:t>
            </a:r>
          </a:p>
          <a:p>
            <a:pPr marL="0" lvl="0" indent="0" algn="ctr" rtl="0">
              <a:spcBef>
                <a:spcPts val="0"/>
              </a:spcBef>
              <a:spcAft>
                <a:spcPts val="0"/>
              </a:spcAft>
              <a:buSzPts val="1800"/>
            </a:pPr>
            <a:endParaRPr lang="tr-TR" dirty="0"/>
          </a:p>
          <a:p>
            <a:pPr marL="0" lvl="0" indent="0" algn="ctr" rtl="0">
              <a:spcBef>
                <a:spcPts val="0"/>
              </a:spcBef>
              <a:spcAft>
                <a:spcPts val="0"/>
              </a:spcAft>
              <a:buSzPts val="1800"/>
            </a:pPr>
            <a:endParaRPr lang="tr-TR" dirty="0"/>
          </a:p>
          <a:p>
            <a:pPr marL="0" lvl="0" indent="0" algn="ctr" rtl="0">
              <a:spcBef>
                <a:spcPts val="0"/>
              </a:spcBef>
              <a:spcAft>
                <a:spcPts val="0"/>
              </a:spcAft>
              <a:buSzPts val="1800"/>
            </a:pPr>
            <a:endParaRPr lang="tr-TR" dirty="0"/>
          </a:p>
          <a:p>
            <a:pPr marL="0" lvl="0" indent="0" algn="ctr" rtl="0">
              <a:spcBef>
                <a:spcPts val="0"/>
              </a:spcBef>
              <a:spcAft>
                <a:spcPts val="0"/>
              </a:spcAft>
              <a:buSzPts val="1800"/>
            </a:pPr>
            <a:endParaRPr lang="tr-TR" dirty="0"/>
          </a:p>
          <a:p>
            <a:pPr marL="0" lvl="0" indent="0" algn="ctr" rtl="0">
              <a:spcBef>
                <a:spcPts val="0"/>
              </a:spcBef>
              <a:spcAft>
                <a:spcPts val="0"/>
              </a:spcAft>
              <a:buSzPts val="1800"/>
            </a:pPr>
            <a:endParaRPr lang="tr-TR" dirty="0">
              <a:hlinkClick r:id="rId4"/>
            </a:endParaRPr>
          </a:p>
          <a:p>
            <a:pPr marL="0" lvl="0" indent="0" algn="ctr" rtl="0">
              <a:spcBef>
                <a:spcPts val="0"/>
              </a:spcBef>
              <a:spcAft>
                <a:spcPts val="0"/>
              </a:spcAft>
              <a:buSzPts val="1800"/>
            </a:pPr>
            <a:endParaRPr lang="tr-TR" dirty="0">
              <a:hlinkClick r:id="rId4"/>
            </a:endParaRPr>
          </a:p>
          <a:p>
            <a:pPr marL="0" lvl="0" indent="0" algn="ctr" rtl="0">
              <a:spcBef>
                <a:spcPts val="0"/>
              </a:spcBef>
              <a:spcAft>
                <a:spcPts val="0"/>
              </a:spcAft>
              <a:buSzPts val="1800"/>
            </a:pPr>
            <a:r>
              <a:rPr lang="tr-TR" dirty="0">
                <a:hlinkClick r:id="rId4"/>
              </a:rPr>
              <a:t>https://www.amazon.com/Furkan-Akkulak-My-Starry-Tasks/dp/B0B1TH36BK/</a:t>
            </a:r>
            <a:endParaRPr lang="tr-TR" dirty="0"/>
          </a:p>
        </p:txBody>
      </p:sp>
      <p:pic>
        <p:nvPicPr>
          <p:cNvPr id="1026" name="Picture 2" descr="google play store logo png | Google play, Google store, Coole apps">
            <a:extLst>
              <a:ext uri="{FF2B5EF4-FFF2-40B4-BE49-F238E27FC236}">
                <a16:creationId xmlns:a16="http://schemas.microsoft.com/office/drawing/2014/main" id="{CA9A8B0B-A129-C1E1-FC87-5AAD4545555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67358" y="1035406"/>
            <a:ext cx="1283008" cy="1345943"/>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8F895BFF-EED8-AEE5-A4BD-B42B8582C31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62123" y="3849813"/>
            <a:ext cx="2646396" cy="9153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54896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etin Yer Tutucusu 2">
            <a:extLst>
              <a:ext uri="{FF2B5EF4-FFF2-40B4-BE49-F238E27FC236}">
                <a16:creationId xmlns:a16="http://schemas.microsoft.com/office/drawing/2014/main" id="{085FE74C-AB00-0907-AB49-E976D8290004}"/>
              </a:ext>
            </a:extLst>
          </p:cNvPr>
          <p:cNvSpPr>
            <a:spLocks noGrp="1"/>
          </p:cNvSpPr>
          <p:nvPr>
            <p:ph type="body" idx="1"/>
          </p:nvPr>
        </p:nvSpPr>
        <p:spPr>
          <a:xfrm>
            <a:off x="1569396" y="2067612"/>
            <a:ext cx="8915400" cy="3777622"/>
          </a:xfrm>
        </p:spPr>
        <p:txBody>
          <a:bodyPr/>
          <a:lstStyle/>
          <a:p>
            <a:pPr algn="just">
              <a:lnSpc>
                <a:spcPct val="150000"/>
              </a:lnSpc>
              <a:buFont typeface="Arial" panose="020B0604020202020204" pitchFamily="34" charset="0"/>
              <a:buChar char="•"/>
            </a:pPr>
            <a:r>
              <a:rPr lang="tr-TR" dirty="0"/>
              <a:t>Sonuç olarak, Flutter ve dart dili ile geliştirdiğim My </a:t>
            </a:r>
            <a:r>
              <a:rPr lang="tr-TR" dirty="0" err="1"/>
              <a:t>Starry</a:t>
            </a:r>
            <a:r>
              <a:rPr lang="tr-TR" dirty="0"/>
              <a:t> </a:t>
            </a:r>
            <a:r>
              <a:rPr lang="tr-TR" dirty="0" err="1"/>
              <a:t>Tasks</a:t>
            </a:r>
            <a:r>
              <a:rPr lang="tr-TR" dirty="0"/>
              <a:t> uygulaması, görevlerini hatırlamak yada toplu olarak görmek ve </a:t>
            </a:r>
            <a:r>
              <a:rPr lang="tr-TR" dirty="0" err="1"/>
              <a:t>kategorilendirmek</a:t>
            </a:r>
            <a:r>
              <a:rPr lang="tr-TR" dirty="0"/>
              <a:t> isteyenlerin kullanabileceği bir uygulamadır. Uygulamayı Google Play Store üzerinden indirerek kullanabilirsiniz.</a:t>
            </a:r>
          </a:p>
        </p:txBody>
      </p:sp>
      <p:sp>
        <p:nvSpPr>
          <p:cNvPr id="4" name="Slayt Numarası Yer Tutucusu 3">
            <a:extLst>
              <a:ext uri="{FF2B5EF4-FFF2-40B4-BE49-F238E27FC236}">
                <a16:creationId xmlns:a16="http://schemas.microsoft.com/office/drawing/2014/main" id="{08B7BE08-BA60-2018-8AB2-63ED0D16808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tr-TR" smtClean="0"/>
              <a:t>26</a:t>
            </a:fld>
            <a:endParaRPr lang="tr-TR" dirty="0"/>
          </a:p>
        </p:txBody>
      </p:sp>
      <p:sp>
        <p:nvSpPr>
          <p:cNvPr id="5" name="Google Shape;212;p5">
            <a:extLst>
              <a:ext uri="{FF2B5EF4-FFF2-40B4-BE49-F238E27FC236}">
                <a16:creationId xmlns:a16="http://schemas.microsoft.com/office/drawing/2014/main" id="{2F127D49-AB3B-01FD-D565-47D192B1E3DC}"/>
              </a:ext>
            </a:extLst>
          </p:cNvPr>
          <p:cNvSpPr txBox="1">
            <a:spLocks/>
          </p:cNvSpPr>
          <p:nvPr/>
        </p:nvSpPr>
        <p:spPr>
          <a:xfrm>
            <a:off x="1569396" y="630240"/>
            <a:ext cx="2097632" cy="1281112"/>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RPr/>
            </a:defPPr>
            <a:lvl1pPr marR="0" lvl="0" algn="l" rtl="0">
              <a:lnSpc>
                <a:spcPct val="100000"/>
              </a:lnSpc>
              <a:spcBef>
                <a:spcPts val="0"/>
              </a:spcBef>
              <a:spcAft>
                <a:spcPts val="0"/>
              </a:spcAft>
              <a:buClr>
                <a:srgbClr val="168DBA"/>
              </a:buClr>
              <a:buSzPts val="1800"/>
              <a:buFont typeface="Century Gothic" panose="020B0502020202020204"/>
              <a:buNone/>
              <a:defRPr sz="3600" b="0" i="0" u="none" strike="noStrike" cap="none">
                <a:solidFill>
                  <a:srgbClr val="168DBA"/>
                </a:solidFill>
                <a:latin typeface="Century Gothic" panose="020B0502020202020204"/>
                <a:ea typeface="Century Gothic" panose="020B0502020202020204"/>
                <a:cs typeface="Century Gothic" panose="020B0502020202020204"/>
                <a:sym typeface="Century Gothic" panose="020B050202020202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algn="ctr">
              <a:buSzPts val="3600"/>
            </a:pPr>
            <a:r>
              <a:rPr lang="tr-TR" b="1" dirty="0"/>
              <a:t>Sonuç</a:t>
            </a:r>
          </a:p>
        </p:txBody>
      </p:sp>
    </p:spTree>
    <p:extLst>
      <p:ext uri="{BB962C8B-B14F-4D97-AF65-F5344CB8AC3E}">
        <p14:creationId xmlns:p14="http://schemas.microsoft.com/office/powerpoint/2010/main" val="27236135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28"/>
        <p:cNvGrpSpPr/>
        <p:nvPr/>
      </p:nvGrpSpPr>
      <p:grpSpPr>
        <a:xfrm>
          <a:off x="0" y="0"/>
          <a:ext cx="0" cy="0"/>
          <a:chOff x="0" y="0"/>
          <a:chExt cx="0" cy="0"/>
        </a:xfrm>
      </p:grpSpPr>
      <p:sp>
        <p:nvSpPr>
          <p:cNvPr id="529" name="Google Shape;529;p45"/>
          <p:cNvSpPr txBox="1">
            <a:spLocks noGrp="1"/>
          </p:cNvSpPr>
          <p:nvPr>
            <p:ph type="title"/>
          </p:nvPr>
        </p:nvSpPr>
        <p:spPr>
          <a:xfrm>
            <a:off x="1311579" y="563736"/>
            <a:ext cx="8911687" cy="1280890"/>
          </a:xfrm>
          <a:prstGeom prst="rect">
            <a:avLst/>
          </a:prstGeom>
          <a:noFill/>
          <a:ln>
            <a:noFill/>
          </a:ln>
        </p:spPr>
        <p:txBody>
          <a:bodyPr spcFirstLastPara="1" wrap="square" lIns="91425" tIns="45700" rIns="91425" bIns="45700" anchor="t" anchorCtr="0">
            <a:normAutofit/>
          </a:bodyPr>
          <a:lstStyle/>
          <a:p>
            <a:pPr marL="0" lvl="0" indent="0" algn="ctr" rtl="0">
              <a:spcBef>
                <a:spcPts val="0"/>
              </a:spcBef>
              <a:spcAft>
                <a:spcPts val="0"/>
              </a:spcAft>
              <a:buClr>
                <a:srgbClr val="168DBA"/>
              </a:buClr>
              <a:buSzPts val="3600"/>
              <a:buFont typeface="Century Gothic" panose="020B0502020202020204"/>
              <a:buNone/>
            </a:pPr>
            <a:r>
              <a:rPr lang="tr-TR" b="1" dirty="0"/>
              <a:t>Yardımcı Kaynaklar</a:t>
            </a:r>
            <a:endParaRPr b="1" dirty="0"/>
          </a:p>
        </p:txBody>
      </p:sp>
      <p:sp>
        <p:nvSpPr>
          <p:cNvPr id="530" name="Google Shape;530;p45"/>
          <p:cNvSpPr txBox="1">
            <a:spLocks noGrp="1"/>
          </p:cNvSpPr>
          <p:nvPr>
            <p:ph type="body" idx="1"/>
          </p:nvPr>
        </p:nvSpPr>
        <p:spPr>
          <a:xfrm>
            <a:off x="2623717" y="1795596"/>
            <a:ext cx="8915400" cy="3777622"/>
          </a:xfrm>
          <a:prstGeom prst="rect">
            <a:avLst/>
          </a:prstGeom>
          <a:noFill/>
          <a:ln>
            <a:noFill/>
          </a:ln>
        </p:spPr>
        <p:txBody>
          <a:bodyPr spcFirstLastPara="1" wrap="square" lIns="91425" tIns="45700" rIns="91425" bIns="45700" anchor="t" anchorCtr="0">
            <a:normAutofit/>
          </a:bodyPr>
          <a:lstStyle/>
          <a:p>
            <a:pPr marL="342900" lvl="0" algn="just" rtl="0">
              <a:lnSpc>
                <a:spcPct val="150000"/>
              </a:lnSpc>
              <a:spcBef>
                <a:spcPts val="0"/>
              </a:spcBef>
              <a:spcAft>
                <a:spcPts val="0"/>
              </a:spcAft>
              <a:buSzPts val="1800"/>
              <a:buFont typeface="+mj-lt"/>
              <a:buAutoNum type="arabicPeriod"/>
            </a:pPr>
            <a:r>
              <a:rPr lang="tr-TR" b="1" dirty="0">
                <a:hlinkClick r:id="rId3"/>
              </a:rPr>
              <a:t>https://docs.flutter.dev/</a:t>
            </a:r>
            <a:endParaRPr lang="tr-TR" b="1" dirty="0"/>
          </a:p>
          <a:p>
            <a:pPr marL="342900" lvl="0" algn="just" rtl="0">
              <a:lnSpc>
                <a:spcPct val="150000"/>
              </a:lnSpc>
              <a:spcBef>
                <a:spcPts val="0"/>
              </a:spcBef>
              <a:spcAft>
                <a:spcPts val="0"/>
              </a:spcAft>
              <a:buSzPts val="1800"/>
              <a:buFont typeface="+mj-lt"/>
              <a:buAutoNum type="arabicPeriod"/>
            </a:pPr>
            <a:r>
              <a:rPr lang="tr-TR" b="1" dirty="0">
                <a:hlinkClick r:id="rId4"/>
              </a:rPr>
              <a:t>https://dart.dev/guides</a:t>
            </a:r>
            <a:endParaRPr lang="tr-TR" b="1" dirty="0"/>
          </a:p>
          <a:p>
            <a:pPr marL="342900" lvl="0" algn="just" rtl="0">
              <a:lnSpc>
                <a:spcPct val="150000"/>
              </a:lnSpc>
              <a:spcBef>
                <a:spcPts val="0"/>
              </a:spcBef>
              <a:spcAft>
                <a:spcPts val="0"/>
              </a:spcAft>
              <a:buSzPts val="1800"/>
              <a:buFont typeface="+mj-lt"/>
              <a:buAutoNum type="arabicPeriod"/>
            </a:pPr>
            <a:r>
              <a:rPr lang="tr-TR" b="1" dirty="0">
                <a:hlinkClick r:id="rId5"/>
              </a:rPr>
              <a:t>https://github.com/bmdersleri/Flutter_ile_Mobil_Programlamaya_Giris</a:t>
            </a:r>
            <a:endParaRPr lang="tr-TR" b="1" dirty="0"/>
          </a:p>
          <a:p>
            <a:pPr marL="342900" lvl="0" algn="just" rtl="0">
              <a:lnSpc>
                <a:spcPct val="150000"/>
              </a:lnSpc>
              <a:spcBef>
                <a:spcPts val="0"/>
              </a:spcBef>
              <a:spcAft>
                <a:spcPts val="0"/>
              </a:spcAft>
              <a:buSzPts val="1800"/>
              <a:buFont typeface="+mj-lt"/>
              <a:buAutoNum type="arabicPeriod"/>
            </a:pPr>
            <a:r>
              <a:rPr lang="tr-TR" b="1" dirty="0">
                <a:hlinkClick r:id="rId6"/>
              </a:rPr>
              <a:t>https://www.youtube.com/googlecode</a:t>
            </a:r>
            <a:endParaRPr lang="tr-TR" b="1" dirty="0"/>
          </a:p>
          <a:p>
            <a:pPr marL="342900" algn="just">
              <a:lnSpc>
                <a:spcPct val="150000"/>
              </a:lnSpc>
              <a:spcBef>
                <a:spcPts val="0"/>
              </a:spcBef>
              <a:buFont typeface="+mj-lt"/>
              <a:buAutoNum type="arabicPeriod"/>
            </a:pPr>
            <a:r>
              <a:rPr lang="tr-TR" b="1" dirty="0"/>
              <a:t>Kullanılan paketlerin dokümanları</a:t>
            </a:r>
          </a:p>
        </p:txBody>
      </p:sp>
      <p:sp>
        <p:nvSpPr>
          <p:cNvPr id="531" name="Google Shape;531;p45"/>
          <p:cNvSpPr txBox="1">
            <a:spLocks noGrp="1"/>
          </p:cNvSpPr>
          <p:nvPr>
            <p:ph type="sldNum" idx="12"/>
          </p:nvPr>
        </p:nvSpPr>
        <p:spPr>
          <a:xfrm>
            <a:off x="531812" y="787782"/>
            <a:ext cx="77976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tr-TR"/>
              <a:t>27</a:t>
            </a:fld>
            <a:endParaRPr lang="tr-TR" dirty="0"/>
          </a:p>
        </p:txBody>
      </p:sp>
      <p:pic>
        <p:nvPicPr>
          <p:cNvPr id="532" name="Google Shape;532;p45" descr="Kurumsal Kimlik | Burdur Mehmet Akif Ersoy Üniversitesi"/>
          <p:cNvPicPr preferRelativeResize="0"/>
          <p:nvPr/>
        </p:nvPicPr>
        <p:blipFill rotWithShape="1">
          <a:blip r:embed="rId7"/>
          <a:srcRect l="10292" t="8690" r="10665" b="11290"/>
          <a:stretch>
            <a:fillRect/>
          </a:stretch>
        </p:blipFill>
        <p:spPr>
          <a:xfrm>
            <a:off x="10078311" y="102395"/>
            <a:ext cx="1992144" cy="685387"/>
          </a:xfrm>
          <a:prstGeom prst="rect">
            <a:avLst/>
          </a:prstGeom>
          <a:noFill/>
          <a:ln>
            <a:noFill/>
          </a:ln>
        </p:spPr>
      </p:pic>
      <p:pic>
        <p:nvPicPr>
          <p:cNvPr id="533" name="Google Shape;533;p45"/>
          <p:cNvPicPr preferRelativeResize="0"/>
          <p:nvPr/>
        </p:nvPicPr>
        <p:blipFill rotWithShape="1">
          <a:blip r:embed="rId8"/>
          <a:srcRect l="7414" t="14357" r="29954"/>
          <a:stretch>
            <a:fillRect/>
          </a:stretch>
        </p:blipFill>
        <p:spPr>
          <a:xfrm>
            <a:off x="10026650" y="4741251"/>
            <a:ext cx="1812026" cy="2002768"/>
          </a:xfrm>
          <a:prstGeom prst="ellipse">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37"/>
        <p:cNvGrpSpPr/>
        <p:nvPr/>
      </p:nvGrpSpPr>
      <p:grpSpPr>
        <a:xfrm>
          <a:off x="0" y="0"/>
          <a:ext cx="0" cy="0"/>
          <a:chOff x="0" y="0"/>
          <a:chExt cx="0" cy="0"/>
        </a:xfrm>
      </p:grpSpPr>
      <p:sp>
        <p:nvSpPr>
          <p:cNvPr id="538" name="Google Shape;538;p46"/>
          <p:cNvSpPr/>
          <p:nvPr/>
        </p:nvSpPr>
        <p:spPr>
          <a:xfrm>
            <a:off x="5872293" y="4384127"/>
            <a:ext cx="5972961" cy="2239861"/>
          </a:xfrm>
          <a:prstGeom prst="roundRect">
            <a:avLst>
              <a:gd name="adj" fmla="val 16667"/>
            </a:avLst>
          </a:prstGeom>
          <a:gradFill>
            <a:gsLst>
              <a:gs pos="0">
                <a:srgbClr val="54BCE8"/>
              </a:gs>
              <a:gs pos="100000">
                <a:srgbClr val="21ACE1"/>
              </a:gs>
            </a:gsLst>
            <a:lin ang="5400000" scaled="0"/>
          </a:gradFill>
          <a:ln>
            <a:noFill/>
          </a:ln>
          <a:effectLst>
            <a:outerShdw blurRad="50800" dist="38100" dir="5400000" rotWithShape="0">
              <a:srgbClr val="000000">
                <a:alpha val="6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539" name="Google Shape;539;p46"/>
          <p:cNvSpPr txBox="1">
            <a:spLocks noGrp="1"/>
          </p:cNvSpPr>
          <p:nvPr>
            <p:ph type="ctrTitle"/>
          </p:nvPr>
        </p:nvSpPr>
        <p:spPr>
          <a:xfrm>
            <a:off x="2810311" y="2667969"/>
            <a:ext cx="7768206" cy="888718"/>
          </a:xfrm>
          <a:prstGeom prst="rect">
            <a:avLst/>
          </a:prstGeom>
          <a:noFill/>
          <a:ln>
            <a:noFill/>
          </a:ln>
        </p:spPr>
        <p:txBody>
          <a:bodyPr spcFirstLastPara="1" wrap="square" lIns="91425" tIns="45700" rIns="91425" bIns="45700" anchor="b" anchorCtr="0">
            <a:normAutofit fontScale="90000"/>
          </a:bodyPr>
          <a:lstStyle/>
          <a:p>
            <a:pPr marL="0" lvl="0" indent="0" algn="l" rtl="0">
              <a:spcBef>
                <a:spcPts val="0"/>
              </a:spcBef>
              <a:spcAft>
                <a:spcPts val="0"/>
              </a:spcAft>
              <a:buClr>
                <a:schemeClr val="dk1"/>
              </a:buClr>
              <a:buSzPct val="100000"/>
              <a:buFont typeface="Century Gothic" panose="020B0502020202020204"/>
              <a:buNone/>
            </a:pPr>
            <a:r>
              <a:rPr lang="tr-TR" b="1" dirty="0">
                <a:solidFill>
                  <a:schemeClr val="dk1"/>
                </a:solidFill>
              </a:rPr>
              <a:t>İlginiz için teşekkürler…</a:t>
            </a:r>
            <a:endParaRPr b="1" dirty="0">
              <a:solidFill>
                <a:schemeClr val="dk1"/>
              </a:solidFill>
            </a:endParaRPr>
          </a:p>
        </p:txBody>
      </p:sp>
      <p:sp>
        <p:nvSpPr>
          <p:cNvPr id="540" name="Google Shape;540;p46"/>
          <p:cNvSpPr txBox="1">
            <a:spLocks noGrp="1"/>
          </p:cNvSpPr>
          <p:nvPr>
            <p:ph type="sldNum" idx="12"/>
          </p:nvPr>
        </p:nvSpPr>
        <p:spPr>
          <a:xfrm>
            <a:off x="531812" y="4529540"/>
            <a:ext cx="77976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tr-TR"/>
              <a:t>28</a:t>
            </a:fld>
            <a:endParaRPr lang="tr-TR" dirty="0"/>
          </a:p>
        </p:txBody>
      </p:sp>
      <p:sp>
        <p:nvSpPr>
          <p:cNvPr id="541" name="Google Shape;541;p46"/>
          <p:cNvSpPr txBox="1"/>
          <p:nvPr/>
        </p:nvSpPr>
        <p:spPr>
          <a:xfrm>
            <a:off x="6251099" y="4600165"/>
            <a:ext cx="5499078" cy="2015869"/>
          </a:xfrm>
          <a:prstGeom prst="rect">
            <a:avLst/>
          </a:prstGeom>
          <a:noFill/>
          <a:ln>
            <a:noFill/>
          </a:ln>
        </p:spPr>
        <p:txBody>
          <a:bodyPr spcFirstLastPara="1" wrap="square" lIns="91425" tIns="45700" rIns="91425" bIns="45700" anchor="t" anchorCtr="0">
            <a:normAutofit/>
          </a:bodyPr>
          <a:lstStyle/>
          <a:p>
            <a:pPr marL="0" marR="0" lvl="0" indent="0" algn="l" rtl="0">
              <a:spcBef>
                <a:spcPts val="0"/>
              </a:spcBef>
              <a:spcAft>
                <a:spcPts val="0"/>
              </a:spcAft>
              <a:buClr>
                <a:schemeClr val="accent1"/>
              </a:buClr>
              <a:buSzPts val="1600"/>
              <a:buFont typeface="Noto Sans Symbols"/>
              <a:buNone/>
            </a:pPr>
            <a:r>
              <a:rPr lang="tr-TR" sz="1600" dirty="0">
                <a:solidFill>
                  <a:schemeClr val="dk1"/>
                </a:solidFill>
                <a:latin typeface="Century Gothic" panose="020B0502020202020204"/>
                <a:ea typeface="Century Gothic" panose="020B0502020202020204"/>
                <a:cs typeface="Century Gothic" panose="020B0502020202020204"/>
                <a:sym typeface="Century Gothic" panose="020B0502020202020204"/>
              </a:rPr>
              <a:t>Hazırlayan                  : </a:t>
            </a:r>
            <a:r>
              <a:rPr lang="tr-TR" sz="1600" b="1" dirty="0">
                <a:solidFill>
                  <a:schemeClr val="dk1"/>
                </a:solidFill>
                <a:latin typeface="Century Gothic" panose="020B0502020202020204"/>
                <a:ea typeface="Century Gothic" panose="020B0502020202020204"/>
                <a:cs typeface="Century Gothic" panose="020B0502020202020204"/>
                <a:sym typeface="Century Gothic" panose="020B0502020202020204"/>
              </a:rPr>
              <a:t>Furkan AKKULAK 1811404020</a:t>
            </a:r>
            <a:br>
              <a:rPr lang="tr-TR" sz="1600" b="1" dirty="0">
                <a:solidFill>
                  <a:schemeClr val="dk1"/>
                </a:solidFill>
                <a:latin typeface="Century Gothic" panose="020B0502020202020204"/>
                <a:ea typeface="Century Gothic" panose="020B0502020202020204"/>
                <a:cs typeface="Century Gothic" panose="020B0502020202020204"/>
                <a:sym typeface="Century Gothic" panose="020B0502020202020204"/>
              </a:rPr>
            </a:br>
            <a:r>
              <a:rPr lang="tr-TR" sz="1600" dirty="0">
                <a:solidFill>
                  <a:schemeClr val="dk1"/>
                </a:solidFill>
                <a:latin typeface="Century Gothic" panose="020B0502020202020204"/>
                <a:ea typeface="Century Gothic" panose="020B0502020202020204"/>
                <a:cs typeface="Century Gothic" panose="020B0502020202020204"/>
                <a:sym typeface="Century Gothic" panose="020B0502020202020204"/>
              </a:rPr>
              <a:t>E-posta                       : akkulak.furkan26@gmail.com</a:t>
            </a:r>
            <a:endParaRPr sz="1600" dirty="0">
              <a:solidFill>
                <a:schemeClr val="dk1"/>
              </a:solidFill>
              <a:latin typeface="Century Gothic" panose="020B0502020202020204"/>
              <a:ea typeface="Century Gothic" panose="020B0502020202020204"/>
              <a:cs typeface="Century Gothic" panose="020B0502020202020204"/>
              <a:sym typeface="Century Gothic" panose="020B0502020202020204"/>
            </a:endParaRPr>
          </a:p>
          <a:p>
            <a:pPr marL="0" marR="0" lvl="0" indent="0" algn="l" rtl="0">
              <a:spcBef>
                <a:spcPts val="1000"/>
              </a:spcBef>
              <a:spcAft>
                <a:spcPts val="0"/>
              </a:spcAft>
              <a:buClr>
                <a:schemeClr val="accent1"/>
              </a:buClr>
              <a:buSzPts val="1600"/>
              <a:buFont typeface="Noto Sans Symbols"/>
              <a:buNone/>
            </a:pPr>
            <a:r>
              <a:rPr lang="tr-TR" sz="1600" dirty="0">
                <a:solidFill>
                  <a:schemeClr val="dk1"/>
                </a:solidFill>
                <a:latin typeface="Century Gothic" panose="020B0502020202020204"/>
                <a:ea typeface="Century Gothic" panose="020B0502020202020204"/>
                <a:cs typeface="Century Gothic" panose="020B0502020202020204"/>
                <a:sym typeface="Century Gothic" panose="020B0502020202020204"/>
              </a:rPr>
              <a:t>Tarih                            : 03/06/2022</a:t>
            </a:r>
          </a:p>
          <a:p>
            <a:pPr marL="0" marR="0" lvl="0" indent="0" algn="l" rtl="0">
              <a:spcBef>
                <a:spcPts val="1000"/>
              </a:spcBef>
              <a:spcAft>
                <a:spcPts val="0"/>
              </a:spcAft>
              <a:buClr>
                <a:schemeClr val="accent1"/>
              </a:buClr>
              <a:buSzPts val="1600"/>
              <a:buFont typeface="Noto Sans Symbols"/>
              <a:buNone/>
            </a:pPr>
            <a:r>
              <a:rPr lang="tr-TR" sz="1600" dirty="0">
                <a:solidFill>
                  <a:schemeClr val="dk1"/>
                </a:solidFill>
                <a:latin typeface="Century Gothic" panose="020B0502020202020204"/>
                <a:ea typeface="Century Gothic" panose="020B0502020202020204"/>
                <a:cs typeface="Century Gothic" panose="020B0502020202020204"/>
                <a:sym typeface="Century Gothic" panose="020B0502020202020204"/>
              </a:rPr>
              <a:t>Ders Yürütücüsü        : Doç. Dr. İsmail KIRBAŞ </a:t>
            </a:r>
          </a:p>
          <a:p>
            <a:pPr marL="0" marR="0" lvl="0" indent="0" algn="l" rtl="0">
              <a:spcBef>
                <a:spcPts val="1000"/>
              </a:spcBef>
              <a:spcAft>
                <a:spcPts val="0"/>
              </a:spcAft>
              <a:buClr>
                <a:schemeClr val="accent1"/>
              </a:buClr>
              <a:buSzPts val="1600"/>
              <a:buFont typeface="Noto Sans Symbols"/>
              <a:buNone/>
            </a:pPr>
            <a:r>
              <a:rPr lang="tr-TR" sz="1600" dirty="0">
                <a:solidFill>
                  <a:schemeClr val="dk1"/>
                </a:solidFill>
                <a:latin typeface="Century Gothic" panose="020B0502020202020204"/>
                <a:ea typeface="Century Gothic" panose="020B0502020202020204"/>
                <a:cs typeface="Century Gothic" panose="020B0502020202020204"/>
                <a:sym typeface="Century Gothic" panose="020B0502020202020204"/>
              </a:rPr>
              <a:t>E-posta                       : ismkir@gmail.com</a:t>
            </a:r>
          </a:p>
        </p:txBody>
      </p:sp>
      <p:pic>
        <p:nvPicPr>
          <p:cNvPr id="542" name="Google Shape;542;p46" descr="Kurumsal Kimlik | Burdur Mehmet Akif Ersoy Üniversitesi"/>
          <p:cNvPicPr preferRelativeResize="0"/>
          <p:nvPr/>
        </p:nvPicPr>
        <p:blipFill rotWithShape="1">
          <a:blip r:embed="rId3"/>
          <a:srcRect l="10292" t="8690" r="10665" b="11290"/>
          <a:stretch>
            <a:fillRect/>
          </a:stretch>
        </p:blipFill>
        <p:spPr>
          <a:xfrm>
            <a:off x="4732786" y="370695"/>
            <a:ext cx="1992144" cy="685387"/>
          </a:xfrm>
          <a:prstGeom prst="rect">
            <a:avLst/>
          </a:prstGeom>
          <a:noFill/>
          <a:ln>
            <a:noFill/>
          </a:ln>
        </p:spPr>
      </p:pic>
      <p:sp>
        <p:nvSpPr>
          <p:cNvPr id="543" name="Google Shape;543;p46"/>
          <p:cNvSpPr txBox="1"/>
          <p:nvPr/>
        </p:nvSpPr>
        <p:spPr>
          <a:xfrm>
            <a:off x="3575731" y="1214540"/>
            <a:ext cx="4427150" cy="941166"/>
          </a:xfrm>
          <a:prstGeom prst="rect">
            <a:avLst/>
          </a:prstGeom>
          <a:noFill/>
          <a:ln>
            <a:noFill/>
          </a:ln>
        </p:spPr>
        <p:txBody>
          <a:bodyPr spcFirstLastPara="1" wrap="square" lIns="91425" tIns="45700" rIns="91425" bIns="45700" anchor="t" anchorCtr="0">
            <a:normAutofit/>
          </a:bodyPr>
          <a:lstStyle/>
          <a:p>
            <a:pPr marL="0" marR="0" lvl="0" indent="0" algn="ctr" rtl="0">
              <a:spcBef>
                <a:spcPts val="0"/>
              </a:spcBef>
              <a:spcAft>
                <a:spcPts val="0"/>
              </a:spcAft>
              <a:buClr>
                <a:schemeClr val="accent1"/>
              </a:buClr>
              <a:buSzPts val="1800"/>
              <a:buFont typeface="Noto Sans Symbols"/>
              <a:buNone/>
            </a:pPr>
            <a:r>
              <a:rPr lang="tr-TR" sz="1800" b="1" dirty="0">
                <a:solidFill>
                  <a:schemeClr val="accent3"/>
                </a:solidFill>
                <a:latin typeface="Century Gothic" panose="020B0502020202020204"/>
                <a:ea typeface="Century Gothic" panose="020B0502020202020204"/>
                <a:cs typeface="Century Gothic" panose="020B0502020202020204"/>
                <a:sym typeface="Century Gothic" panose="020B0502020202020204"/>
              </a:rPr>
              <a:t>Flutter ile Mobil Programlamaya Giriş</a:t>
            </a:r>
            <a:endParaRPr sz="1800" b="1" dirty="0">
              <a:solidFill>
                <a:schemeClr val="accent3"/>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545" name="Google Shape;545;p46"/>
          <p:cNvSpPr/>
          <p:nvPr/>
        </p:nvSpPr>
        <p:spPr>
          <a:xfrm>
            <a:off x="351927" y="1532752"/>
            <a:ext cx="2960411" cy="30543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tr-TR" sz="1400" b="1" u="sng" cap="none" dirty="0">
                <a:solidFill>
                  <a:schemeClr val="accent1"/>
                </a:solidFill>
                <a:latin typeface="Century Gothic" panose="020B0502020202020204"/>
                <a:ea typeface="Century Gothic" panose="020B0502020202020204"/>
                <a:cs typeface="Century Gothic" panose="020B0502020202020204"/>
                <a:sym typeface="Century Gothic" panose="020B0502020202020204"/>
                <a:hlinkClick r:id="rId4"/>
              </a:rPr>
              <a:t>www.youtube.com/BMderslerim</a:t>
            </a:r>
            <a:endParaRPr sz="1400" b="1" cap="none" dirty="0">
              <a:solidFill>
                <a:schemeClr val="accent1"/>
              </a:solidFill>
              <a:latin typeface="Century Gothic" panose="020B0502020202020204"/>
              <a:ea typeface="Century Gothic" panose="020B0502020202020204"/>
              <a:cs typeface="Century Gothic" panose="020B0502020202020204"/>
              <a:sym typeface="Century Gothic" panose="020B0502020202020204"/>
            </a:endParaRPr>
          </a:p>
        </p:txBody>
      </p:sp>
      <p:pic>
        <p:nvPicPr>
          <p:cNvPr id="547" name="Google Shape;547;p46"/>
          <p:cNvPicPr preferRelativeResize="0"/>
          <p:nvPr/>
        </p:nvPicPr>
        <p:blipFill rotWithShape="1">
          <a:blip r:embed="rId5"/>
          <a:srcRect/>
          <a:stretch>
            <a:fillRect/>
          </a:stretch>
        </p:blipFill>
        <p:spPr>
          <a:xfrm>
            <a:off x="9863846" y="301855"/>
            <a:ext cx="1538674" cy="1538674"/>
          </a:xfrm>
          <a:prstGeom prst="round2DiagRect">
            <a:avLst>
              <a:gd name="adj1" fmla="val 16667"/>
              <a:gd name="adj2" fmla="val 0"/>
            </a:avLst>
          </a:prstGeom>
          <a:noFill/>
          <a:ln w="88900" cap="sq" cmpd="sng">
            <a:solidFill>
              <a:srgbClr val="FFFFFF"/>
            </a:solidFill>
            <a:prstDash val="solid"/>
            <a:miter lim="800000"/>
            <a:headEnd type="none" w="sm" len="sm"/>
            <a:tailEnd type="none" w="sm" len="sm"/>
          </a:ln>
          <a:effectLst>
            <a:outerShdw blurRad="254000" algn="tl" rotWithShape="0">
              <a:srgbClr val="000000">
                <a:alpha val="42745"/>
              </a:srgbClr>
            </a:outerShdw>
          </a:effectLst>
        </p:spPr>
      </p:pic>
      <p:pic>
        <p:nvPicPr>
          <p:cNvPr id="2" name="Picture 0"/>
          <p:cNvPicPr>
            <a:picLocks noChangeAspect="1"/>
          </p:cNvPicPr>
          <p:nvPr/>
        </p:nvPicPr>
        <p:blipFill>
          <a:blip r:embed="rId6"/>
          <a:srcRect l="10317" t="21650" r="10308" b="21650"/>
          <a:stretch>
            <a:fillRect/>
          </a:stretch>
        </p:blipFill>
        <p:spPr>
          <a:xfrm>
            <a:off x="839470" y="188595"/>
            <a:ext cx="1757045" cy="1255395"/>
          </a:xfrm>
          <a:prstGeom prst="rect">
            <a:avLst/>
          </a:prstGeom>
        </p:spPr>
      </p:pic>
      <p:pic>
        <p:nvPicPr>
          <p:cNvPr id="100" name="Picture 99"/>
          <p:cNvPicPr/>
          <p:nvPr/>
        </p:nvPicPr>
        <p:blipFill>
          <a:blip r:embed="rId7"/>
          <a:stretch>
            <a:fillRect/>
          </a:stretch>
        </p:blipFill>
        <p:spPr>
          <a:xfrm>
            <a:off x="2135505" y="4365625"/>
            <a:ext cx="2952115" cy="2284730"/>
          </a:xfrm>
          <a:prstGeom prst="rect">
            <a:avLst/>
          </a:prstGeom>
          <a:noFill/>
          <a:ln w="9525">
            <a:noFill/>
          </a:ln>
          <a:effectLst>
            <a:outerShdw blurRad="50800" dist="38100" dir="5400000" algn="t" rotWithShape="0">
              <a:prstClr val="black">
                <a:alpha val="40000"/>
              </a:prstClr>
            </a:outerShdw>
          </a:effec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6"/>
          <p:cNvSpPr txBox="1">
            <a:spLocks noGrp="1"/>
          </p:cNvSpPr>
          <p:nvPr>
            <p:ph type="title"/>
          </p:nvPr>
        </p:nvSpPr>
        <p:spPr>
          <a:xfrm>
            <a:off x="1311579" y="417076"/>
            <a:ext cx="8911687" cy="1280890"/>
          </a:xfrm>
          <a:prstGeom prst="rect">
            <a:avLst/>
          </a:prstGeom>
          <a:noFill/>
          <a:ln>
            <a:noFill/>
          </a:ln>
        </p:spPr>
        <p:txBody>
          <a:bodyPr spcFirstLastPara="1" wrap="square" lIns="91425" tIns="45700" rIns="91425" bIns="45700" anchor="t" anchorCtr="0">
            <a:normAutofit/>
          </a:bodyPr>
          <a:lstStyle/>
          <a:p>
            <a:pPr marL="0" lvl="0" indent="0" algn="ctr" rtl="0">
              <a:spcBef>
                <a:spcPts val="0"/>
              </a:spcBef>
              <a:spcAft>
                <a:spcPts val="0"/>
              </a:spcAft>
              <a:buClr>
                <a:srgbClr val="168DBA"/>
              </a:buClr>
              <a:buSzPts val="3600"/>
              <a:buFont typeface="Century Gothic" panose="020B0502020202020204"/>
              <a:buNone/>
            </a:pPr>
            <a:r>
              <a:rPr lang="tr-TR" b="1" dirty="0" err="1"/>
              <a:t>Flutter</a:t>
            </a:r>
            <a:r>
              <a:rPr lang="tr-TR" b="1" dirty="0"/>
              <a:t> Nedir?</a:t>
            </a:r>
          </a:p>
        </p:txBody>
      </p:sp>
      <p:sp>
        <p:nvSpPr>
          <p:cNvPr id="222" name="Google Shape;222;p6"/>
          <p:cNvSpPr txBox="1">
            <a:spLocks noGrp="1"/>
          </p:cNvSpPr>
          <p:nvPr>
            <p:ph type="sldNum" idx="12"/>
          </p:nvPr>
        </p:nvSpPr>
        <p:spPr>
          <a:xfrm>
            <a:off x="531812" y="787782"/>
            <a:ext cx="77976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tr-TR"/>
              <a:t>3</a:t>
            </a:fld>
            <a:endParaRPr lang="tr-TR"/>
          </a:p>
        </p:txBody>
      </p:sp>
      <p:sp>
        <p:nvSpPr>
          <p:cNvPr id="223" name="Google Shape;223;p6"/>
          <p:cNvSpPr txBox="1">
            <a:spLocks noGrp="1"/>
          </p:cNvSpPr>
          <p:nvPr>
            <p:ph type="body" idx="1"/>
          </p:nvPr>
        </p:nvSpPr>
        <p:spPr>
          <a:xfrm>
            <a:off x="1788167" y="1275271"/>
            <a:ext cx="7848600" cy="4953000"/>
          </a:xfrm>
          <a:prstGeom prst="rect">
            <a:avLst/>
          </a:prstGeom>
          <a:noFill/>
          <a:ln>
            <a:noFill/>
          </a:ln>
        </p:spPr>
        <p:txBody>
          <a:bodyPr spcFirstLastPara="1" wrap="square" lIns="91425" tIns="45700" rIns="91425" bIns="45700" anchor="t" anchorCtr="0">
            <a:normAutofit lnSpcReduction="10000"/>
          </a:bodyPr>
          <a:lstStyle/>
          <a:p>
            <a:pPr marL="285750" lvl="0" indent="-285750" algn="l" rtl="0">
              <a:spcBef>
                <a:spcPts val="1000"/>
              </a:spcBef>
              <a:spcAft>
                <a:spcPts val="0"/>
              </a:spcAft>
              <a:buSzPts val="1800"/>
              <a:buFont typeface="Arial" panose="020B0604020202020204" pitchFamily="34" charset="0"/>
              <a:buChar char="•"/>
            </a:pPr>
            <a:r>
              <a:rPr lang="tr-TR" b="0" i="0" dirty="0" err="1">
                <a:solidFill>
                  <a:srgbClr val="565656"/>
                </a:solidFill>
                <a:effectLst/>
                <a:latin typeface="Century Gothic" panose="020B0502020202020204" pitchFamily="34" charset="0"/>
              </a:rPr>
              <a:t>Flutter</a:t>
            </a:r>
            <a:r>
              <a:rPr lang="tr-TR" b="0" i="0" dirty="0">
                <a:solidFill>
                  <a:srgbClr val="565656"/>
                </a:solidFill>
                <a:effectLst/>
                <a:latin typeface="Century Gothic" panose="020B0502020202020204" pitchFamily="34" charset="0"/>
              </a:rPr>
              <a:t>, Google tarafından oluşturulan ve Mayıs 2017'de yayınlanan ücretsiz ve açık kaynaklı, mobil, web ve masaüstü uygulamaları geliştirmek için kullanılabilecek bir mobil UI </a:t>
            </a:r>
            <a:r>
              <a:rPr lang="tr-TR" b="0" i="0" dirty="0" err="1">
                <a:solidFill>
                  <a:srgbClr val="565656"/>
                </a:solidFill>
                <a:effectLst/>
                <a:latin typeface="Century Gothic" panose="020B0502020202020204" pitchFamily="34" charset="0"/>
              </a:rPr>
              <a:t>frameworktür</a:t>
            </a:r>
            <a:r>
              <a:rPr lang="tr-TR" b="0" i="0" dirty="0">
                <a:solidFill>
                  <a:srgbClr val="565656"/>
                </a:solidFill>
                <a:effectLst/>
                <a:latin typeface="Century Gothic" panose="020B0502020202020204" pitchFamily="34" charset="0"/>
              </a:rPr>
              <a:t>. </a:t>
            </a:r>
          </a:p>
          <a:p>
            <a:pPr marL="285750" lvl="0" indent="-285750" algn="l" rtl="0">
              <a:spcBef>
                <a:spcPts val="1000"/>
              </a:spcBef>
              <a:spcAft>
                <a:spcPts val="0"/>
              </a:spcAft>
              <a:buSzPts val="1800"/>
              <a:buFont typeface="Arial" panose="020B0604020202020204" pitchFamily="34" charset="0"/>
              <a:buChar char="•"/>
            </a:pPr>
            <a:r>
              <a:rPr lang="tr-TR" b="0" i="0" dirty="0" err="1">
                <a:solidFill>
                  <a:srgbClr val="565656"/>
                </a:solidFill>
                <a:effectLst/>
                <a:latin typeface="Century Gothic" panose="020B0502020202020204" pitchFamily="34" charset="0"/>
              </a:rPr>
              <a:t>Flutter</a:t>
            </a:r>
            <a:r>
              <a:rPr lang="tr-TR" b="0" i="0" dirty="0">
                <a:solidFill>
                  <a:srgbClr val="565656"/>
                </a:solidFill>
                <a:effectLst/>
                <a:latin typeface="Century Gothic" panose="020B0502020202020204" pitchFamily="34" charset="0"/>
              </a:rPr>
              <a:t> çapraz bir platformdur, aynı altyapıyı kullanarak hem IOS </a:t>
            </a:r>
            <a:r>
              <a:rPr lang="tr-TR" b="0" i="0" dirty="0" err="1">
                <a:solidFill>
                  <a:srgbClr val="565656"/>
                </a:solidFill>
                <a:effectLst/>
                <a:latin typeface="Century Gothic" panose="020B0502020202020204" pitchFamily="34" charset="0"/>
              </a:rPr>
              <a:t>hemde</a:t>
            </a:r>
            <a:r>
              <a:rPr lang="tr-TR" b="0" i="0" dirty="0">
                <a:solidFill>
                  <a:srgbClr val="565656"/>
                </a:solidFill>
                <a:effectLst/>
                <a:latin typeface="Century Gothic" panose="020B0502020202020204" pitchFamily="34" charset="0"/>
              </a:rPr>
              <a:t> </a:t>
            </a:r>
            <a:r>
              <a:rPr lang="tr-TR" b="0" i="0" dirty="0" err="1">
                <a:solidFill>
                  <a:srgbClr val="565656"/>
                </a:solidFill>
                <a:effectLst/>
                <a:latin typeface="Century Gothic" panose="020B0502020202020204" pitchFamily="34" charset="0"/>
              </a:rPr>
              <a:t>Android</a:t>
            </a:r>
            <a:r>
              <a:rPr lang="tr-TR" b="0" i="0" dirty="0">
                <a:solidFill>
                  <a:srgbClr val="565656"/>
                </a:solidFill>
                <a:effectLst/>
                <a:latin typeface="Century Gothic" panose="020B0502020202020204" pitchFamily="34" charset="0"/>
              </a:rPr>
              <a:t> tabanlı uygulamalar geliştirilebilir.</a:t>
            </a:r>
          </a:p>
          <a:p>
            <a:pPr marL="0" lvl="0" indent="0" algn="l" rtl="0">
              <a:spcBef>
                <a:spcPts val="1000"/>
              </a:spcBef>
              <a:spcAft>
                <a:spcPts val="0"/>
              </a:spcAft>
              <a:buSzPts val="1800"/>
            </a:pPr>
            <a:r>
              <a:rPr lang="tr-TR" sz="1800" b="1" dirty="0" err="1">
                <a:latin typeface="Century Gothic" panose="020B0502020202020204" pitchFamily="34" charset="0"/>
              </a:rPr>
              <a:t>Flutter</a:t>
            </a:r>
            <a:r>
              <a:rPr lang="tr-TR" sz="1800" b="1" dirty="0">
                <a:latin typeface="Century Gothic" panose="020B0502020202020204" pitchFamily="34" charset="0"/>
              </a:rPr>
              <a:t> iki ana parçadan meydana geliyor;</a:t>
            </a:r>
          </a:p>
          <a:p>
            <a:pPr marL="285750" lvl="0" indent="-285750" algn="l" rtl="0">
              <a:spcBef>
                <a:spcPts val="1000"/>
              </a:spcBef>
              <a:spcAft>
                <a:spcPts val="0"/>
              </a:spcAft>
              <a:buSzPts val="1800"/>
              <a:buFont typeface="Arial" panose="020B0604020202020204" pitchFamily="34" charset="0"/>
              <a:buChar char="•"/>
            </a:pPr>
            <a:r>
              <a:rPr lang="tr-TR" sz="1800" b="1" dirty="0">
                <a:latin typeface="Century Gothic" panose="020B0502020202020204" pitchFamily="34" charset="0"/>
              </a:rPr>
              <a:t>SDK (Yazılım Geliştirme Kiti) : </a:t>
            </a:r>
            <a:r>
              <a:rPr lang="tr-TR" sz="1800" dirty="0">
                <a:latin typeface="Century Gothic" panose="020B0502020202020204" pitchFamily="34" charset="0"/>
              </a:rPr>
              <a:t>Uygulamalarınızı daha kolay geliştirebilmeniz için bir çok aracı hizmetinize sunar. SDK yazdığınız kodu hem IOS </a:t>
            </a:r>
            <a:r>
              <a:rPr lang="tr-TR" sz="1800" dirty="0" err="1">
                <a:latin typeface="Century Gothic" panose="020B0502020202020204" pitchFamily="34" charset="0"/>
              </a:rPr>
              <a:t>hemde</a:t>
            </a:r>
            <a:r>
              <a:rPr lang="tr-TR" sz="1800" dirty="0">
                <a:latin typeface="Century Gothic" panose="020B0502020202020204" pitchFamily="34" charset="0"/>
              </a:rPr>
              <a:t> </a:t>
            </a:r>
            <a:r>
              <a:rPr lang="tr-TR" sz="1800" dirty="0" err="1">
                <a:latin typeface="Century Gothic" panose="020B0502020202020204" pitchFamily="34" charset="0"/>
              </a:rPr>
              <a:t>Android</a:t>
            </a:r>
            <a:r>
              <a:rPr lang="tr-TR" sz="1800" dirty="0">
                <a:latin typeface="Century Gothic" panose="020B0502020202020204" pitchFamily="34" charset="0"/>
              </a:rPr>
              <a:t> için derleyebilmenizi sağlar.</a:t>
            </a:r>
          </a:p>
          <a:p>
            <a:pPr marL="285750" lvl="0" indent="-285750" algn="l" rtl="0">
              <a:spcBef>
                <a:spcPts val="1000"/>
              </a:spcBef>
              <a:spcAft>
                <a:spcPts val="0"/>
              </a:spcAft>
              <a:buSzPts val="1800"/>
              <a:buFont typeface="Arial" panose="020B0604020202020204" pitchFamily="34" charset="0"/>
              <a:buChar char="•"/>
            </a:pPr>
            <a:r>
              <a:rPr lang="tr-TR" sz="1800" b="1" dirty="0">
                <a:latin typeface="Century Gothic" panose="020B0502020202020204" pitchFamily="34" charset="0"/>
              </a:rPr>
              <a:t>Framework (Bir çok UI ve kütüphaneler) : </a:t>
            </a:r>
            <a:r>
              <a:rPr lang="tr-TR" sz="1800" dirty="0">
                <a:latin typeface="Century Gothic" panose="020B0502020202020204" pitchFamily="34" charset="0"/>
              </a:rPr>
              <a:t>Yazılım geliştirirken kullanılan bir çok UI bileşeni (</a:t>
            </a:r>
            <a:r>
              <a:rPr lang="tr-TR" sz="1800" dirty="0" err="1">
                <a:latin typeface="Century Gothic" panose="020B0502020202020204" pitchFamily="34" charset="0"/>
              </a:rPr>
              <a:t>buttonlar</a:t>
            </a:r>
            <a:r>
              <a:rPr lang="tr-TR" sz="1800" dirty="0">
                <a:latin typeface="Century Gothic" panose="020B0502020202020204" pitchFamily="34" charset="0"/>
              </a:rPr>
              <a:t>, </a:t>
            </a:r>
            <a:r>
              <a:rPr lang="tr-TR" sz="1800" dirty="0" err="1">
                <a:latin typeface="Century Gothic" panose="020B0502020202020204" pitchFamily="34" charset="0"/>
              </a:rPr>
              <a:t>text</a:t>
            </a:r>
            <a:r>
              <a:rPr lang="tr-TR" sz="1800" dirty="0">
                <a:latin typeface="Century Gothic" panose="020B0502020202020204" pitchFamily="34" charset="0"/>
              </a:rPr>
              <a:t> </a:t>
            </a:r>
            <a:r>
              <a:rPr lang="tr-TR" sz="1800" dirty="0" err="1">
                <a:latin typeface="Century Gothic" panose="020B0502020202020204" pitchFamily="34" charset="0"/>
              </a:rPr>
              <a:t>inputlar</a:t>
            </a:r>
            <a:r>
              <a:rPr lang="tr-TR" sz="1800" dirty="0">
                <a:latin typeface="Century Gothic" panose="020B0502020202020204" pitchFamily="34" charset="0"/>
              </a:rPr>
              <a:t> </a:t>
            </a:r>
            <a:r>
              <a:rPr lang="tr-TR" sz="1800" dirty="0" err="1">
                <a:latin typeface="Century Gothic" panose="020B0502020202020204" pitchFamily="34" charset="0"/>
              </a:rPr>
              <a:t>v.b</a:t>
            </a:r>
            <a:r>
              <a:rPr lang="tr-TR" sz="1800" dirty="0">
                <a:latin typeface="Century Gothic" panose="020B0502020202020204" pitchFamily="34" charset="0"/>
              </a:rPr>
              <a:t>.) hizmetinize sunar. Bu bileşenleri projelerinize göre özelleştirebilirsiniz. </a:t>
            </a:r>
            <a:r>
              <a:rPr lang="tr-TR" sz="1800" dirty="0" err="1">
                <a:latin typeface="Century Gothic" panose="020B0502020202020204" pitchFamily="34" charset="0"/>
              </a:rPr>
              <a:t>Flutter</a:t>
            </a:r>
            <a:r>
              <a:rPr lang="tr-TR" sz="1800" dirty="0">
                <a:latin typeface="Century Gothic" panose="020B0502020202020204" pitchFamily="34" charset="0"/>
              </a:rPr>
              <a:t> ile yazılım geliştirmesi yapabilmek için Dart adında bir programlama dili kullanılır. Dil Google tarafından Ekim 2011'de oluşturulmuş, her geçen yıl kendini geliştirerek yoluna devam etmiştir.</a:t>
            </a:r>
          </a:p>
        </p:txBody>
      </p:sp>
      <p:sp>
        <p:nvSpPr>
          <p:cNvPr id="2" name="AutoShape 2" descr="Flutter logo">
            <a:extLst>
              <a:ext uri="{FF2B5EF4-FFF2-40B4-BE49-F238E27FC236}">
                <a16:creationId xmlns:a16="http://schemas.microsoft.com/office/drawing/2014/main" id="{BDDA7E82-361D-B616-BCD2-2B3801B38B38}"/>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tr-TR"/>
          </a:p>
        </p:txBody>
      </p:sp>
      <p:pic>
        <p:nvPicPr>
          <p:cNvPr id="4" name="Resim 3">
            <a:extLst>
              <a:ext uri="{FF2B5EF4-FFF2-40B4-BE49-F238E27FC236}">
                <a16:creationId xmlns:a16="http://schemas.microsoft.com/office/drawing/2014/main" id="{FA10CA4E-982F-124E-4B68-909DD7C05A09}"/>
              </a:ext>
            </a:extLst>
          </p:cNvPr>
          <p:cNvPicPr>
            <a:picLocks noChangeAspect="1"/>
          </p:cNvPicPr>
          <p:nvPr/>
        </p:nvPicPr>
        <p:blipFill>
          <a:blip r:embed="rId3"/>
          <a:stretch>
            <a:fillRect/>
          </a:stretch>
        </p:blipFill>
        <p:spPr>
          <a:xfrm>
            <a:off x="9636767" y="6091735"/>
            <a:ext cx="2446887" cy="698377"/>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7"/>
          <p:cNvSpPr txBox="1">
            <a:spLocks noGrp="1"/>
          </p:cNvSpPr>
          <p:nvPr>
            <p:ph type="title"/>
          </p:nvPr>
        </p:nvSpPr>
        <p:spPr>
          <a:xfrm>
            <a:off x="1311579" y="512462"/>
            <a:ext cx="9747485" cy="1023040"/>
          </a:xfrm>
          <a:prstGeom prst="rect">
            <a:avLst/>
          </a:prstGeom>
          <a:noFill/>
          <a:ln>
            <a:noFill/>
          </a:ln>
        </p:spPr>
        <p:txBody>
          <a:bodyPr spcFirstLastPara="1" wrap="square" lIns="91425" tIns="45700" rIns="91425" bIns="45700" anchor="t" anchorCtr="0">
            <a:normAutofit/>
          </a:bodyPr>
          <a:lstStyle/>
          <a:p>
            <a:pPr marL="0" lvl="0" indent="0" algn="ctr" rtl="0">
              <a:spcBef>
                <a:spcPts val="0"/>
              </a:spcBef>
              <a:spcAft>
                <a:spcPts val="0"/>
              </a:spcAft>
              <a:buClr>
                <a:srgbClr val="168DBA"/>
              </a:buClr>
              <a:buSzPts val="3600"/>
              <a:buFont typeface="Century Gothic" panose="020B0502020202020204"/>
              <a:buNone/>
            </a:pPr>
            <a:r>
              <a:rPr lang="tr-TR" b="1" dirty="0"/>
              <a:t>Dart Nedir?</a:t>
            </a:r>
          </a:p>
        </p:txBody>
      </p:sp>
      <p:sp>
        <p:nvSpPr>
          <p:cNvPr id="230" name="Google Shape;230;p7"/>
          <p:cNvSpPr txBox="1">
            <a:spLocks noGrp="1"/>
          </p:cNvSpPr>
          <p:nvPr>
            <p:ph type="sldNum" idx="12"/>
          </p:nvPr>
        </p:nvSpPr>
        <p:spPr>
          <a:xfrm>
            <a:off x="531812" y="787782"/>
            <a:ext cx="77976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tr-TR"/>
              <a:t>4</a:t>
            </a:fld>
            <a:endParaRPr lang="tr-TR"/>
          </a:p>
        </p:txBody>
      </p:sp>
      <p:sp>
        <p:nvSpPr>
          <p:cNvPr id="231" name="Google Shape;231;p7"/>
          <p:cNvSpPr txBox="1">
            <a:spLocks noGrp="1"/>
          </p:cNvSpPr>
          <p:nvPr>
            <p:ph type="body" idx="1"/>
          </p:nvPr>
        </p:nvSpPr>
        <p:spPr>
          <a:xfrm>
            <a:off x="1659147" y="1196039"/>
            <a:ext cx="7848600" cy="4953000"/>
          </a:xfrm>
          <a:prstGeom prst="rect">
            <a:avLst/>
          </a:prstGeom>
          <a:noFill/>
          <a:ln>
            <a:noFill/>
          </a:ln>
        </p:spPr>
        <p:txBody>
          <a:bodyPr spcFirstLastPara="1" wrap="square" lIns="91425" tIns="45700" rIns="91425" bIns="45700" anchor="t" anchorCtr="0">
            <a:normAutofit/>
          </a:bodyPr>
          <a:lstStyle/>
          <a:p>
            <a:pPr marL="285750" lvl="0" indent="-285750" algn="l" rtl="0">
              <a:spcBef>
                <a:spcPts val="0"/>
              </a:spcBef>
              <a:spcAft>
                <a:spcPts val="0"/>
              </a:spcAft>
              <a:buSzPts val="1800"/>
              <a:buFont typeface="Arial" panose="020B0604020202020204" pitchFamily="34" charset="0"/>
              <a:buChar char="•"/>
            </a:pPr>
            <a:r>
              <a:rPr lang="tr-TR" sz="1800" dirty="0">
                <a:latin typeface="Century Gothic" panose="020B0502020202020204" pitchFamily="34" charset="0"/>
                <a:cs typeface="Poppins" panose="00000500000000000000" pitchFamily="2" charset="-94"/>
              </a:rPr>
              <a:t>Dart, ilk kez Google tarafından geliştirilen ve daha sonraları </a:t>
            </a:r>
            <a:r>
              <a:rPr lang="tr-TR" sz="1800" dirty="0" err="1">
                <a:latin typeface="Century Gothic" panose="020B0502020202020204" pitchFamily="34" charset="0"/>
                <a:cs typeface="Poppins" panose="00000500000000000000" pitchFamily="2" charset="-94"/>
              </a:rPr>
              <a:t>Ecma</a:t>
            </a:r>
            <a:r>
              <a:rPr lang="tr-TR" sz="1800" dirty="0">
                <a:latin typeface="Century Gothic" panose="020B0502020202020204" pitchFamily="34" charset="0"/>
                <a:cs typeface="Poppins" panose="00000500000000000000" pitchFamily="2" charset="-94"/>
              </a:rPr>
              <a:t> tarafından standart haline getirilen açık kaynaklı bir programlama dilidir.</a:t>
            </a:r>
          </a:p>
          <a:p>
            <a:pPr marL="0" lvl="0" indent="0" algn="l" rtl="0">
              <a:spcBef>
                <a:spcPts val="0"/>
              </a:spcBef>
              <a:spcAft>
                <a:spcPts val="0"/>
              </a:spcAft>
              <a:buSzPts val="1800"/>
            </a:pPr>
            <a:endParaRPr lang="tr-TR" sz="1800" dirty="0">
              <a:latin typeface="Century Gothic" panose="020B0502020202020204" pitchFamily="34" charset="0"/>
              <a:cs typeface="Poppins" panose="00000500000000000000" pitchFamily="2" charset="-94"/>
            </a:endParaRPr>
          </a:p>
          <a:p>
            <a:pPr marL="285750" lvl="0" indent="-285750" algn="l" rtl="0">
              <a:spcBef>
                <a:spcPts val="0"/>
              </a:spcBef>
              <a:spcAft>
                <a:spcPts val="0"/>
              </a:spcAft>
              <a:buSzPts val="1800"/>
              <a:buFont typeface="Arial" panose="020B0604020202020204" pitchFamily="34" charset="0"/>
              <a:buChar char="•"/>
            </a:pPr>
            <a:r>
              <a:rPr lang="tr-TR" sz="1800" dirty="0">
                <a:latin typeface="Century Gothic" panose="020B0502020202020204" pitchFamily="34" charset="0"/>
                <a:cs typeface="Poppins" panose="00000500000000000000" pitchFamily="2" charset="-94"/>
              </a:rPr>
              <a:t>Google desteklediği </a:t>
            </a:r>
            <a:r>
              <a:rPr lang="tr-TR" sz="1800" dirty="0" err="1">
                <a:latin typeface="Century Gothic" panose="020B0502020202020204" pitchFamily="34" charset="0"/>
                <a:cs typeface="Poppins" panose="00000500000000000000" pitchFamily="2" charset="-94"/>
              </a:rPr>
              <a:t>Flutter</a:t>
            </a:r>
            <a:r>
              <a:rPr lang="tr-TR" sz="1800" dirty="0">
                <a:latin typeface="Century Gothic" panose="020B0502020202020204" pitchFamily="34" charset="0"/>
                <a:cs typeface="Poppins" panose="00000500000000000000" pitchFamily="2" charset="-94"/>
              </a:rPr>
              <a:t> SDK sayesinde Dart dilini kullanarak artık hem </a:t>
            </a:r>
            <a:r>
              <a:rPr lang="tr-TR" sz="1800" dirty="0" err="1">
                <a:latin typeface="Century Gothic" panose="020B0502020202020204" pitchFamily="34" charset="0"/>
                <a:cs typeface="Poppins" panose="00000500000000000000" pitchFamily="2" charset="-94"/>
              </a:rPr>
              <a:t>iOS</a:t>
            </a:r>
            <a:r>
              <a:rPr lang="tr-TR" sz="1800" dirty="0">
                <a:latin typeface="Century Gothic" panose="020B0502020202020204" pitchFamily="34" charset="0"/>
                <a:cs typeface="Poppins" panose="00000500000000000000" pitchFamily="2" charset="-94"/>
              </a:rPr>
              <a:t> hem de </a:t>
            </a:r>
            <a:r>
              <a:rPr lang="tr-TR" sz="1800" dirty="0" err="1">
                <a:latin typeface="Century Gothic" panose="020B0502020202020204" pitchFamily="34" charset="0"/>
                <a:cs typeface="Poppins" panose="00000500000000000000" pitchFamily="2" charset="-94"/>
              </a:rPr>
              <a:t>Android</a:t>
            </a:r>
            <a:r>
              <a:rPr lang="tr-TR" sz="1800" dirty="0">
                <a:latin typeface="Century Gothic" panose="020B0502020202020204" pitchFamily="34" charset="0"/>
                <a:cs typeface="Poppins" panose="00000500000000000000" pitchFamily="2" charset="-94"/>
              </a:rPr>
              <a:t> uygulamalar geliştirilebiliyor. </a:t>
            </a:r>
          </a:p>
          <a:p>
            <a:pPr marL="285750" lvl="0" indent="-285750" algn="l" rtl="0">
              <a:spcBef>
                <a:spcPts val="0"/>
              </a:spcBef>
              <a:spcAft>
                <a:spcPts val="0"/>
              </a:spcAft>
              <a:buSzPts val="1800"/>
              <a:buFont typeface="Arial" panose="020B0604020202020204" pitchFamily="34" charset="0"/>
              <a:buChar char="•"/>
            </a:pPr>
            <a:endParaRPr lang="tr-TR" sz="1800" dirty="0">
              <a:latin typeface="Century Gothic" panose="020B0502020202020204" pitchFamily="34" charset="0"/>
              <a:cs typeface="Poppins" panose="00000500000000000000" pitchFamily="2" charset="-94"/>
            </a:endParaRPr>
          </a:p>
          <a:p>
            <a:pPr marL="285750" lvl="0" indent="-285750" algn="l" rtl="0">
              <a:spcBef>
                <a:spcPts val="0"/>
              </a:spcBef>
              <a:spcAft>
                <a:spcPts val="0"/>
              </a:spcAft>
              <a:buSzPts val="1800"/>
              <a:buFont typeface="Arial" panose="020B0604020202020204" pitchFamily="34" charset="0"/>
              <a:buChar char="•"/>
            </a:pPr>
            <a:r>
              <a:rPr lang="tr-TR" sz="1800" dirty="0">
                <a:latin typeface="Century Gothic" panose="020B0502020202020204" pitchFamily="34" charset="0"/>
                <a:cs typeface="Poppins" panose="00000500000000000000" pitchFamily="2" charset="-94"/>
              </a:rPr>
              <a:t>Mobil uygulamaların dışında Dart programlama diliyle birlikte : web, sunucu ve </a:t>
            </a:r>
            <a:r>
              <a:rPr lang="tr-TR" sz="1800" dirty="0" err="1">
                <a:latin typeface="Century Gothic" panose="020B0502020202020204" pitchFamily="34" charset="0"/>
                <a:cs typeface="Poppins" panose="00000500000000000000" pitchFamily="2" charset="-94"/>
              </a:rPr>
              <a:t>IoT</a:t>
            </a:r>
            <a:r>
              <a:rPr lang="tr-TR" sz="1800" dirty="0">
                <a:latin typeface="Century Gothic" panose="020B0502020202020204" pitchFamily="34" charset="0"/>
                <a:cs typeface="Poppins" panose="00000500000000000000" pitchFamily="2" charset="-94"/>
              </a:rPr>
              <a:t> cihazlar için uygulamalar geliştirilebilir. </a:t>
            </a:r>
          </a:p>
          <a:p>
            <a:pPr marL="285750" lvl="0" indent="-285750" algn="l" rtl="0">
              <a:spcBef>
                <a:spcPts val="0"/>
              </a:spcBef>
              <a:spcAft>
                <a:spcPts val="0"/>
              </a:spcAft>
              <a:buSzPts val="1800"/>
              <a:buFont typeface="Arial" panose="020B0604020202020204" pitchFamily="34" charset="0"/>
              <a:buChar char="•"/>
            </a:pPr>
            <a:endParaRPr lang="tr-TR" sz="1800" dirty="0">
              <a:latin typeface="Century Gothic" panose="020B0502020202020204" pitchFamily="34" charset="0"/>
              <a:cs typeface="Poppins" panose="00000500000000000000" pitchFamily="2" charset="-94"/>
            </a:endParaRPr>
          </a:p>
          <a:p>
            <a:pPr marL="285750" lvl="0" indent="-285750" algn="l" rtl="0">
              <a:spcBef>
                <a:spcPts val="0"/>
              </a:spcBef>
              <a:spcAft>
                <a:spcPts val="0"/>
              </a:spcAft>
              <a:buSzPts val="1800"/>
              <a:buFont typeface="Arial" panose="020B0604020202020204" pitchFamily="34" charset="0"/>
              <a:buChar char="•"/>
            </a:pPr>
            <a:r>
              <a:rPr lang="tr-TR" sz="1800" dirty="0">
                <a:latin typeface="Century Gothic" panose="020B0502020202020204" pitchFamily="34" charset="0"/>
                <a:cs typeface="Poppins" panose="00000500000000000000" pitchFamily="2" charset="-94"/>
              </a:rPr>
              <a:t>Dart dili sınıf tabanlı , tek kalıtıma sahip kısacası nesne tabanlı , C programlama dilinin kod dizilimine benzemektedir. </a:t>
            </a:r>
            <a:r>
              <a:rPr lang="tr-TR" sz="1800" dirty="0" err="1">
                <a:latin typeface="Century Gothic" panose="020B0502020202020204" pitchFamily="34" charset="0"/>
                <a:cs typeface="Poppins" panose="00000500000000000000" pitchFamily="2" charset="-94"/>
              </a:rPr>
              <a:t>JavaScript</a:t>
            </a:r>
            <a:r>
              <a:rPr lang="tr-TR" sz="1800" dirty="0">
                <a:latin typeface="Century Gothic" panose="020B0502020202020204" pitchFamily="34" charset="0"/>
                <a:cs typeface="Poppins" panose="00000500000000000000" pitchFamily="2" charset="-94"/>
              </a:rPr>
              <a:t> diline veya çalıştığı sistemdeki </a:t>
            </a:r>
            <a:r>
              <a:rPr lang="tr-TR" sz="1800" dirty="0" err="1">
                <a:latin typeface="Century Gothic" panose="020B0502020202020204" pitchFamily="34" charset="0"/>
                <a:cs typeface="Poppins" panose="00000500000000000000" pitchFamily="2" charset="-94"/>
              </a:rPr>
              <a:t>native</a:t>
            </a:r>
            <a:r>
              <a:rPr lang="tr-TR" sz="1800" dirty="0">
                <a:latin typeface="Century Gothic" panose="020B0502020202020204" pitchFamily="34" charset="0"/>
                <a:cs typeface="Poppins" panose="00000500000000000000" pitchFamily="2" charset="-94"/>
              </a:rPr>
              <a:t> dile çevrilebilir. </a:t>
            </a:r>
            <a:r>
              <a:rPr lang="tr-TR" sz="1800" dirty="0" err="1">
                <a:latin typeface="Century Gothic" panose="020B0502020202020204" pitchFamily="34" charset="0"/>
                <a:cs typeface="Poppins" panose="00000500000000000000" pitchFamily="2" charset="-94"/>
              </a:rPr>
              <a:t>Interface’ler</a:t>
            </a:r>
            <a:r>
              <a:rPr lang="tr-TR" sz="1800" dirty="0">
                <a:latin typeface="Century Gothic" panose="020B0502020202020204" pitchFamily="34" charset="0"/>
                <a:cs typeface="Poppins" panose="00000500000000000000" pitchFamily="2" charset="-94"/>
              </a:rPr>
              <a:t>, </a:t>
            </a:r>
            <a:r>
              <a:rPr lang="tr-TR" sz="1800" dirty="0" err="1">
                <a:latin typeface="Century Gothic" panose="020B0502020202020204" pitchFamily="34" charset="0"/>
                <a:cs typeface="Poppins" panose="00000500000000000000" pitchFamily="2" charset="-94"/>
              </a:rPr>
              <a:t>Abstracts</a:t>
            </a:r>
            <a:r>
              <a:rPr lang="tr-TR" sz="1800" dirty="0">
                <a:latin typeface="Century Gothic" panose="020B0502020202020204" pitchFamily="34" charset="0"/>
                <a:cs typeface="Poppins" panose="00000500000000000000" pitchFamily="2" charset="-94"/>
              </a:rPr>
              <a:t>, </a:t>
            </a:r>
            <a:r>
              <a:rPr lang="tr-TR" sz="1800" dirty="0" err="1">
                <a:latin typeface="Century Gothic" panose="020B0502020202020204" pitchFamily="34" charset="0"/>
                <a:cs typeface="Poppins" panose="00000500000000000000" pitchFamily="2" charset="-94"/>
              </a:rPr>
              <a:t>generic</a:t>
            </a:r>
            <a:r>
              <a:rPr lang="tr-TR" sz="1800" dirty="0">
                <a:latin typeface="Century Gothic" panose="020B0502020202020204" pitchFamily="34" charset="0"/>
                <a:cs typeface="Poppins" panose="00000500000000000000" pitchFamily="2" charset="-94"/>
              </a:rPr>
              <a:t> </a:t>
            </a:r>
            <a:r>
              <a:rPr lang="tr-TR" sz="1800" dirty="0" err="1">
                <a:latin typeface="Century Gothic" panose="020B0502020202020204" pitchFamily="34" charset="0"/>
                <a:cs typeface="Poppins" panose="00000500000000000000" pitchFamily="2" charset="-94"/>
              </a:rPr>
              <a:t>type</a:t>
            </a:r>
            <a:r>
              <a:rPr lang="tr-TR" sz="1800" dirty="0">
                <a:latin typeface="Century Gothic" panose="020B0502020202020204" pitchFamily="34" charset="0"/>
                <a:cs typeface="Poppins" panose="00000500000000000000" pitchFamily="2" charset="-94"/>
              </a:rPr>
              <a:t> ve </a:t>
            </a:r>
            <a:r>
              <a:rPr lang="tr-TR" sz="1800" dirty="0" err="1">
                <a:latin typeface="Century Gothic" panose="020B0502020202020204" pitchFamily="34" charset="0"/>
                <a:cs typeface="Poppins" panose="00000500000000000000" pitchFamily="2" charset="-94"/>
              </a:rPr>
              <a:t>opsiyonel</a:t>
            </a:r>
            <a:r>
              <a:rPr lang="tr-TR" sz="1800" dirty="0">
                <a:latin typeface="Century Gothic" panose="020B0502020202020204" pitchFamily="34" charset="0"/>
                <a:cs typeface="Poppins" panose="00000500000000000000" pitchFamily="2" charset="-94"/>
              </a:rPr>
              <a:t> tipleri desteklemektedir.</a:t>
            </a:r>
            <a:endParaRPr sz="1800" dirty="0">
              <a:latin typeface="Century Gothic" panose="020B0502020202020204" pitchFamily="34" charset="0"/>
              <a:cs typeface="Poppins" panose="00000500000000000000" pitchFamily="2" charset="-94"/>
            </a:endParaRPr>
          </a:p>
        </p:txBody>
      </p:sp>
      <p:pic>
        <p:nvPicPr>
          <p:cNvPr id="8" name="Grafik 7">
            <a:extLst>
              <a:ext uri="{FF2B5EF4-FFF2-40B4-BE49-F238E27FC236}">
                <a16:creationId xmlns:a16="http://schemas.microsoft.com/office/drawing/2014/main" id="{6BB099BB-9E15-CF47-3AC9-D0C4E2F39AF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645071" y="6054714"/>
            <a:ext cx="2446886" cy="76223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7"/>
          <p:cNvSpPr txBox="1">
            <a:spLocks noGrp="1"/>
          </p:cNvSpPr>
          <p:nvPr>
            <p:ph type="title"/>
          </p:nvPr>
        </p:nvSpPr>
        <p:spPr>
          <a:xfrm>
            <a:off x="1311579" y="512462"/>
            <a:ext cx="9747485" cy="1023040"/>
          </a:xfrm>
          <a:prstGeom prst="rect">
            <a:avLst/>
          </a:prstGeom>
          <a:noFill/>
          <a:ln>
            <a:noFill/>
          </a:ln>
        </p:spPr>
        <p:txBody>
          <a:bodyPr spcFirstLastPara="1" wrap="square" lIns="91425" tIns="45700" rIns="91425" bIns="45700" anchor="t" anchorCtr="0">
            <a:normAutofit/>
          </a:bodyPr>
          <a:lstStyle/>
          <a:p>
            <a:pPr marL="0" lvl="0" indent="0" algn="ctr" rtl="0">
              <a:spcBef>
                <a:spcPts val="0"/>
              </a:spcBef>
              <a:spcAft>
                <a:spcPts val="0"/>
              </a:spcAft>
              <a:buClr>
                <a:srgbClr val="168DBA"/>
              </a:buClr>
              <a:buSzPts val="3600"/>
              <a:buFont typeface="Century Gothic" panose="020B0502020202020204"/>
              <a:buNone/>
            </a:pPr>
            <a:r>
              <a:rPr lang="tr-TR" b="1" dirty="0" err="1"/>
              <a:t>Dart'ı</a:t>
            </a:r>
            <a:r>
              <a:rPr lang="tr-TR" b="1" dirty="0"/>
              <a:t> Özel Yapan Nedir?</a:t>
            </a:r>
          </a:p>
        </p:txBody>
      </p:sp>
      <p:sp>
        <p:nvSpPr>
          <p:cNvPr id="230" name="Google Shape;230;p7"/>
          <p:cNvSpPr txBox="1">
            <a:spLocks noGrp="1"/>
          </p:cNvSpPr>
          <p:nvPr>
            <p:ph type="sldNum" idx="12"/>
          </p:nvPr>
        </p:nvSpPr>
        <p:spPr>
          <a:xfrm>
            <a:off x="531812" y="787782"/>
            <a:ext cx="77976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tr-TR"/>
              <a:t>5</a:t>
            </a:fld>
            <a:endParaRPr lang="tr-TR"/>
          </a:p>
        </p:txBody>
      </p:sp>
      <p:sp>
        <p:nvSpPr>
          <p:cNvPr id="231" name="Google Shape;231;p7"/>
          <p:cNvSpPr txBox="1">
            <a:spLocks noGrp="1"/>
          </p:cNvSpPr>
          <p:nvPr>
            <p:ph type="body" idx="1"/>
          </p:nvPr>
        </p:nvSpPr>
        <p:spPr>
          <a:xfrm>
            <a:off x="1659147" y="1196039"/>
            <a:ext cx="7848600" cy="4953000"/>
          </a:xfrm>
          <a:prstGeom prst="rect">
            <a:avLst/>
          </a:prstGeom>
          <a:noFill/>
          <a:ln>
            <a:noFill/>
          </a:ln>
        </p:spPr>
        <p:txBody>
          <a:bodyPr spcFirstLastPara="1" wrap="square" lIns="91425" tIns="45700" rIns="91425" bIns="45700" anchor="t" anchorCtr="0">
            <a:normAutofit/>
          </a:bodyPr>
          <a:lstStyle/>
          <a:p>
            <a:pPr marL="285750" lvl="0" indent="-285750" algn="l" rtl="0">
              <a:spcBef>
                <a:spcPts val="0"/>
              </a:spcBef>
              <a:spcAft>
                <a:spcPts val="0"/>
              </a:spcAft>
              <a:buSzPts val="1800"/>
              <a:buFont typeface="Arial" panose="020B0604020202020204" pitchFamily="34" charset="0"/>
              <a:buChar char="•"/>
            </a:pPr>
            <a:r>
              <a:rPr lang="tr-TR" sz="1800" dirty="0"/>
              <a:t>Birçok dilden farklı olarak Dart, geliştirme sürecini geliştiriciler için olabildiğince rahat ve hızlı hale getirmek amacıyla tasarlanmıştır. </a:t>
            </a:r>
          </a:p>
          <a:p>
            <a:pPr marL="285750" lvl="0" indent="-285750" algn="l" rtl="0">
              <a:spcBef>
                <a:spcPts val="0"/>
              </a:spcBef>
              <a:spcAft>
                <a:spcPts val="0"/>
              </a:spcAft>
              <a:buSzPts val="1800"/>
              <a:buFont typeface="Arial" panose="020B0604020202020204" pitchFamily="34" charset="0"/>
              <a:buChar char="•"/>
            </a:pPr>
            <a:endParaRPr lang="tr-TR" dirty="0"/>
          </a:p>
          <a:p>
            <a:pPr marL="285750" lvl="0" indent="-285750" algn="l" rtl="0">
              <a:spcBef>
                <a:spcPts val="0"/>
              </a:spcBef>
              <a:spcAft>
                <a:spcPts val="0"/>
              </a:spcAft>
              <a:buSzPts val="1800"/>
              <a:buFont typeface="Arial" panose="020B0604020202020204" pitchFamily="34" charset="0"/>
              <a:buChar char="•"/>
            </a:pPr>
            <a:r>
              <a:rPr lang="tr-TR" sz="1800" dirty="0"/>
              <a:t>Bu nedenle, kendi paket yöneticisi, çeşitli derleyiciler / aktarıcılar, ayrıştırıcı ve biçimlendirici gibi oldukça kapsamlı yerleşik araçlarla birlikte gelir. </a:t>
            </a:r>
          </a:p>
          <a:p>
            <a:pPr marL="285750" lvl="0" indent="-285750" algn="l" rtl="0">
              <a:spcBef>
                <a:spcPts val="0"/>
              </a:spcBef>
              <a:spcAft>
                <a:spcPts val="0"/>
              </a:spcAft>
              <a:buSzPts val="1800"/>
              <a:buFont typeface="Arial" panose="020B0604020202020204" pitchFamily="34" charset="0"/>
              <a:buChar char="•"/>
            </a:pPr>
            <a:endParaRPr lang="tr-TR" dirty="0"/>
          </a:p>
          <a:p>
            <a:pPr marL="285750" lvl="0" indent="-285750" algn="l" rtl="0">
              <a:spcBef>
                <a:spcPts val="0"/>
              </a:spcBef>
              <a:spcAft>
                <a:spcPts val="0"/>
              </a:spcAft>
              <a:buSzPts val="1800"/>
              <a:buFont typeface="Arial" panose="020B0604020202020204" pitchFamily="34" charset="0"/>
              <a:buChar char="•"/>
            </a:pPr>
            <a:r>
              <a:rPr lang="tr-TR" sz="1800" dirty="0"/>
              <a:t>Ayrıca, Dart sanal makinesi ve Tam Zamanında derleme, kod değişikliklerini hemen yürütülebilir hale getirir. Kod üretime girdikten sonra yerel dilde derlenebilir, bu nedenle çalıştırmak için özel bir ortam gerekmez. Web geliştirme durumunda, Dart </a:t>
            </a:r>
            <a:r>
              <a:rPr lang="tr-TR" sz="1800" dirty="0" err="1"/>
              <a:t>JavaScript'e</a:t>
            </a:r>
            <a:r>
              <a:rPr lang="tr-TR" sz="1800" dirty="0"/>
              <a:t> aktarılır.</a:t>
            </a:r>
            <a:endParaRPr sz="1800" dirty="0"/>
          </a:p>
        </p:txBody>
      </p:sp>
      <p:pic>
        <p:nvPicPr>
          <p:cNvPr id="8" name="Grafik 7">
            <a:extLst>
              <a:ext uri="{FF2B5EF4-FFF2-40B4-BE49-F238E27FC236}">
                <a16:creationId xmlns:a16="http://schemas.microsoft.com/office/drawing/2014/main" id="{6BB099BB-9E15-CF47-3AC9-D0C4E2F39AF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645071" y="6054714"/>
            <a:ext cx="2446886" cy="762235"/>
          </a:xfrm>
          <a:prstGeom prst="rect">
            <a:avLst/>
          </a:prstGeom>
        </p:spPr>
      </p:pic>
    </p:spTree>
    <p:extLst>
      <p:ext uri="{BB962C8B-B14F-4D97-AF65-F5344CB8AC3E}">
        <p14:creationId xmlns:p14="http://schemas.microsoft.com/office/powerpoint/2010/main" val="3080511797"/>
      </p:ext>
    </p:extLst>
  </p:cSld>
  <p:clrMapOvr>
    <a:masterClrMapping/>
  </p:clrMapOvr>
  <mc:AlternateContent xmlns:mc="http://schemas.openxmlformats.org/markup-compatibility/2006">
    <mc:Choice xmlns:p14="http://schemas.microsoft.com/office/powerpoint/2010/main" Requires="p14">
      <p:transition spd="slow" p14:dur="2000" advClick="0"/>
    </mc:Choice>
    <mc:Fallback>
      <p:transition spd="slow" advClick="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7"/>
          <p:cNvSpPr txBox="1">
            <a:spLocks noGrp="1"/>
          </p:cNvSpPr>
          <p:nvPr>
            <p:ph type="title"/>
          </p:nvPr>
        </p:nvSpPr>
        <p:spPr>
          <a:xfrm>
            <a:off x="1311579" y="512462"/>
            <a:ext cx="9747485" cy="1023040"/>
          </a:xfrm>
          <a:prstGeom prst="rect">
            <a:avLst/>
          </a:prstGeom>
          <a:noFill/>
          <a:ln>
            <a:noFill/>
          </a:ln>
        </p:spPr>
        <p:txBody>
          <a:bodyPr spcFirstLastPara="1" wrap="square" lIns="91425" tIns="45700" rIns="91425" bIns="45700" anchor="t" anchorCtr="0">
            <a:normAutofit/>
          </a:bodyPr>
          <a:lstStyle/>
          <a:p>
            <a:pPr marL="0" lvl="0" indent="0" algn="ctr" rtl="0">
              <a:spcBef>
                <a:spcPts val="0"/>
              </a:spcBef>
              <a:spcAft>
                <a:spcPts val="0"/>
              </a:spcAft>
              <a:buClr>
                <a:srgbClr val="168DBA"/>
              </a:buClr>
              <a:buSzPts val="3600"/>
              <a:buFont typeface="Century Gothic" panose="020B0502020202020204"/>
              <a:buNone/>
            </a:pPr>
            <a:r>
              <a:rPr lang="tr-TR" b="1" dirty="0"/>
              <a:t>Uygulama Amacı ve Tanıtımı</a:t>
            </a:r>
          </a:p>
        </p:txBody>
      </p:sp>
      <p:sp>
        <p:nvSpPr>
          <p:cNvPr id="230" name="Google Shape;230;p7"/>
          <p:cNvSpPr txBox="1">
            <a:spLocks noGrp="1"/>
          </p:cNvSpPr>
          <p:nvPr>
            <p:ph type="sldNum" idx="12"/>
          </p:nvPr>
        </p:nvSpPr>
        <p:spPr>
          <a:xfrm>
            <a:off x="531812" y="787782"/>
            <a:ext cx="77976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tr-TR"/>
              <a:t>6</a:t>
            </a:fld>
            <a:endParaRPr lang="tr-TR"/>
          </a:p>
        </p:txBody>
      </p:sp>
      <p:sp>
        <p:nvSpPr>
          <p:cNvPr id="231" name="Google Shape;231;p7"/>
          <p:cNvSpPr txBox="1">
            <a:spLocks noGrp="1"/>
          </p:cNvSpPr>
          <p:nvPr>
            <p:ph type="body" idx="1"/>
          </p:nvPr>
        </p:nvSpPr>
        <p:spPr>
          <a:xfrm>
            <a:off x="1659147" y="1196039"/>
            <a:ext cx="7848600" cy="4953000"/>
          </a:xfrm>
          <a:prstGeom prst="rect">
            <a:avLst/>
          </a:prstGeom>
          <a:noFill/>
          <a:ln>
            <a:noFill/>
          </a:ln>
        </p:spPr>
        <p:txBody>
          <a:bodyPr spcFirstLastPara="1" wrap="square" lIns="91425" tIns="45700" rIns="91425" bIns="45700" anchor="t" anchorCtr="0">
            <a:normAutofit lnSpcReduction="10000"/>
          </a:bodyPr>
          <a:lstStyle/>
          <a:p>
            <a:pPr marL="285750" lvl="0" indent="-285750" algn="l" rtl="0">
              <a:spcBef>
                <a:spcPts val="0"/>
              </a:spcBef>
              <a:spcAft>
                <a:spcPts val="0"/>
              </a:spcAft>
              <a:buSzPts val="1800"/>
              <a:buFont typeface="Arial" panose="020B0604020202020204" pitchFamily="34" charset="0"/>
              <a:buChar char="•"/>
            </a:pPr>
            <a:r>
              <a:rPr lang="tr-TR" dirty="0"/>
              <a:t>Yapmış olduğum My </a:t>
            </a:r>
            <a:r>
              <a:rPr lang="tr-TR" dirty="0" err="1"/>
              <a:t>Starry</a:t>
            </a:r>
            <a:r>
              <a:rPr lang="tr-TR" dirty="0"/>
              <a:t> </a:t>
            </a:r>
            <a:r>
              <a:rPr lang="tr-TR" dirty="0" err="1"/>
              <a:t>Tasks</a:t>
            </a:r>
            <a:r>
              <a:rPr lang="tr-TR" dirty="0"/>
              <a:t> uygulaması hatırlamanız, yapmanız gereken görevleri, işleri, alışveriş listenizi yazabileceğiniz ve görüntüleyebileceğiniz bir uygulamadır. </a:t>
            </a:r>
          </a:p>
          <a:p>
            <a:pPr marL="285750" lvl="0" indent="-285750" algn="l" rtl="0">
              <a:spcBef>
                <a:spcPts val="0"/>
              </a:spcBef>
              <a:spcAft>
                <a:spcPts val="0"/>
              </a:spcAft>
              <a:buSzPts val="1800"/>
              <a:buFont typeface="Arial" panose="020B0604020202020204" pitchFamily="34" charset="0"/>
              <a:buChar char="•"/>
            </a:pPr>
            <a:endParaRPr lang="tr-TR" dirty="0"/>
          </a:p>
          <a:p>
            <a:pPr marL="0" lvl="0" indent="0" algn="l" rtl="0">
              <a:spcBef>
                <a:spcPts val="0"/>
              </a:spcBef>
              <a:spcAft>
                <a:spcPts val="0"/>
              </a:spcAft>
              <a:buSzPts val="1800"/>
            </a:pPr>
            <a:r>
              <a:rPr lang="tr-TR" b="1" dirty="0"/>
              <a:t>Uygulamamın genel özellikleri;</a:t>
            </a:r>
          </a:p>
          <a:p>
            <a:pPr marL="0" lvl="0" indent="0" algn="l" rtl="0">
              <a:spcBef>
                <a:spcPts val="0"/>
              </a:spcBef>
              <a:spcAft>
                <a:spcPts val="0"/>
              </a:spcAft>
              <a:buSzPts val="1800"/>
            </a:pPr>
            <a:endParaRPr lang="tr-TR" b="1" dirty="0"/>
          </a:p>
          <a:p>
            <a:pPr marL="285750" lvl="0" indent="-285750" algn="l" rtl="0">
              <a:spcBef>
                <a:spcPts val="0"/>
              </a:spcBef>
              <a:spcAft>
                <a:spcPts val="0"/>
              </a:spcAft>
              <a:buSzPts val="1800"/>
              <a:buFont typeface="Arial" panose="020B0604020202020204" pitchFamily="34" charset="0"/>
              <a:buChar char="•"/>
            </a:pPr>
            <a:r>
              <a:rPr lang="tr-TR" dirty="0"/>
              <a:t>Görevlerinizi ekleyin.</a:t>
            </a:r>
          </a:p>
          <a:p>
            <a:pPr marL="285750" lvl="0" indent="-285750" algn="l" rtl="0">
              <a:spcBef>
                <a:spcPts val="0"/>
              </a:spcBef>
              <a:spcAft>
                <a:spcPts val="0"/>
              </a:spcAft>
              <a:buSzPts val="1800"/>
              <a:buFont typeface="Arial" panose="020B0604020202020204" pitchFamily="34" charset="0"/>
              <a:buChar char="•"/>
            </a:pPr>
            <a:endParaRPr lang="tr-TR" dirty="0"/>
          </a:p>
          <a:p>
            <a:pPr marL="285750" lvl="0" indent="-285750" algn="l" rtl="0">
              <a:spcBef>
                <a:spcPts val="0"/>
              </a:spcBef>
              <a:spcAft>
                <a:spcPts val="0"/>
              </a:spcAft>
              <a:buSzPts val="1800"/>
              <a:buFont typeface="Arial" panose="020B0604020202020204" pitchFamily="34" charset="0"/>
              <a:buChar char="•"/>
            </a:pPr>
            <a:r>
              <a:rPr lang="tr-TR" dirty="0"/>
              <a:t>Görevlerinizi tamamlandı olarak işaretleyin.</a:t>
            </a:r>
          </a:p>
          <a:p>
            <a:pPr marL="285750" lvl="0" indent="-285750" algn="l" rtl="0">
              <a:spcBef>
                <a:spcPts val="0"/>
              </a:spcBef>
              <a:spcAft>
                <a:spcPts val="0"/>
              </a:spcAft>
              <a:buSzPts val="1800"/>
              <a:buFont typeface="Arial" panose="020B0604020202020204" pitchFamily="34" charset="0"/>
              <a:buChar char="•"/>
            </a:pPr>
            <a:endParaRPr lang="tr-TR" dirty="0"/>
          </a:p>
          <a:p>
            <a:pPr marL="285750" lvl="0" indent="-285750" algn="l" rtl="0">
              <a:spcBef>
                <a:spcPts val="0"/>
              </a:spcBef>
              <a:spcAft>
                <a:spcPts val="0"/>
              </a:spcAft>
              <a:buSzPts val="1800"/>
              <a:buFont typeface="Arial" panose="020B0604020202020204" pitchFamily="34" charset="0"/>
              <a:buChar char="•"/>
            </a:pPr>
            <a:r>
              <a:rPr lang="tr-TR" dirty="0"/>
              <a:t>Önemli görevlerinizi veya öne çıkarmak istediklerinizi onlara yıldız vererek ayırın.</a:t>
            </a:r>
          </a:p>
          <a:p>
            <a:pPr marL="285750" lvl="0" indent="-285750" algn="l" rtl="0">
              <a:spcBef>
                <a:spcPts val="0"/>
              </a:spcBef>
              <a:spcAft>
                <a:spcPts val="0"/>
              </a:spcAft>
              <a:buSzPts val="1800"/>
              <a:buFont typeface="Arial" panose="020B0604020202020204" pitchFamily="34" charset="0"/>
              <a:buChar char="•"/>
            </a:pPr>
            <a:endParaRPr lang="tr-TR" dirty="0"/>
          </a:p>
          <a:p>
            <a:pPr marL="285750" lvl="0" indent="-285750" algn="l" rtl="0">
              <a:spcBef>
                <a:spcPts val="0"/>
              </a:spcBef>
              <a:spcAft>
                <a:spcPts val="0"/>
              </a:spcAft>
              <a:buSzPts val="1800"/>
              <a:buFont typeface="Arial" panose="020B0604020202020204" pitchFamily="34" charset="0"/>
              <a:buChar char="•"/>
            </a:pPr>
            <a:r>
              <a:rPr lang="tr-TR" dirty="0"/>
              <a:t>Görevleri silin.</a:t>
            </a:r>
          </a:p>
          <a:p>
            <a:pPr marL="285750" lvl="0" indent="-285750" algn="l" rtl="0">
              <a:spcBef>
                <a:spcPts val="0"/>
              </a:spcBef>
              <a:spcAft>
                <a:spcPts val="0"/>
              </a:spcAft>
              <a:buSzPts val="1800"/>
              <a:buFont typeface="Arial" panose="020B0604020202020204" pitchFamily="34" charset="0"/>
              <a:buChar char="•"/>
            </a:pPr>
            <a:endParaRPr lang="tr-TR" dirty="0"/>
          </a:p>
          <a:p>
            <a:pPr marL="285750" lvl="0" indent="-285750" algn="l" rtl="0">
              <a:spcBef>
                <a:spcPts val="0"/>
              </a:spcBef>
              <a:spcAft>
                <a:spcPts val="0"/>
              </a:spcAft>
              <a:buSzPts val="1800"/>
              <a:buFont typeface="Arial" panose="020B0604020202020204" pitchFamily="34" charset="0"/>
              <a:buChar char="•"/>
            </a:pPr>
            <a:r>
              <a:rPr lang="tr-TR" dirty="0"/>
              <a:t>Görevlerinizi yedekleyin veya geri yükleyin.</a:t>
            </a:r>
          </a:p>
          <a:p>
            <a:pPr marL="285750" lvl="0" indent="-285750" algn="l" rtl="0">
              <a:spcBef>
                <a:spcPts val="0"/>
              </a:spcBef>
              <a:spcAft>
                <a:spcPts val="0"/>
              </a:spcAft>
              <a:buSzPts val="1800"/>
              <a:buFont typeface="Arial" panose="020B0604020202020204" pitchFamily="34" charset="0"/>
              <a:buChar char="•"/>
            </a:pPr>
            <a:endParaRPr lang="tr-TR" dirty="0"/>
          </a:p>
          <a:p>
            <a:pPr marL="285750" lvl="0" indent="-285750" algn="l" rtl="0">
              <a:spcBef>
                <a:spcPts val="0"/>
              </a:spcBef>
              <a:spcAft>
                <a:spcPts val="0"/>
              </a:spcAft>
              <a:buSzPts val="1800"/>
              <a:buFont typeface="Arial" panose="020B0604020202020204" pitchFamily="34" charset="0"/>
              <a:buChar char="•"/>
            </a:pPr>
            <a:r>
              <a:rPr lang="tr-TR" dirty="0"/>
              <a:t>Görevlerinizi yedekleyin ve her yerde paylaşın.</a:t>
            </a:r>
          </a:p>
        </p:txBody>
      </p:sp>
      <p:pic>
        <p:nvPicPr>
          <p:cNvPr id="7" name="Resim 6">
            <a:extLst>
              <a:ext uri="{FF2B5EF4-FFF2-40B4-BE49-F238E27FC236}">
                <a16:creationId xmlns:a16="http://schemas.microsoft.com/office/drawing/2014/main" id="{5E7ACA72-BB5C-B01E-E3D7-32C7BA9CFE2A}"/>
              </a:ext>
            </a:extLst>
          </p:cNvPr>
          <p:cNvPicPr>
            <a:picLocks noChangeAspect="1"/>
          </p:cNvPicPr>
          <p:nvPr/>
        </p:nvPicPr>
        <p:blipFill>
          <a:blip r:embed="rId3"/>
          <a:stretch>
            <a:fillRect/>
          </a:stretch>
        </p:blipFill>
        <p:spPr>
          <a:xfrm>
            <a:off x="8988592" y="41050"/>
            <a:ext cx="3103365" cy="3103365"/>
          </a:xfrm>
          <a:prstGeom prst="rect">
            <a:avLst/>
          </a:prstGeom>
        </p:spPr>
      </p:pic>
    </p:spTree>
    <p:extLst>
      <p:ext uri="{BB962C8B-B14F-4D97-AF65-F5344CB8AC3E}">
        <p14:creationId xmlns:p14="http://schemas.microsoft.com/office/powerpoint/2010/main" val="5540716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7"/>
          <p:cNvSpPr txBox="1">
            <a:spLocks noGrp="1"/>
          </p:cNvSpPr>
          <p:nvPr>
            <p:ph type="title"/>
          </p:nvPr>
        </p:nvSpPr>
        <p:spPr>
          <a:xfrm>
            <a:off x="1311579" y="512462"/>
            <a:ext cx="9747485" cy="1023040"/>
          </a:xfrm>
          <a:prstGeom prst="rect">
            <a:avLst/>
          </a:prstGeom>
          <a:noFill/>
          <a:ln>
            <a:noFill/>
          </a:ln>
        </p:spPr>
        <p:txBody>
          <a:bodyPr spcFirstLastPara="1" wrap="square" lIns="91425" tIns="45700" rIns="91425" bIns="45700" anchor="t" anchorCtr="0">
            <a:normAutofit/>
          </a:bodyPr>
          <a:lstStyle/>
          <a:p>
            <a:pPr marL="0" lvl="0" indent="0" algn="ctr" rtl="0">
              <a:spcBef>
                <a:spcPts val="0"/>
              </a:spcBef>
              <a:spcAft>
                <a:spcPts val="0"/>
              </a:spcAft>
              <a:buClr>
                <a:srgbClr val="168DBA"/>
              </a:buClr>
              <a:buSzPts val="3600"/>
              <a:buFont typeface="Century Gothic" panose="020B0502020202020204"/>
              <a:buNone/>
            </a:pPr>
            <a:r>
              <a:rPr lang="tr-TR" b="1" dirty="0"/>
              <a:t>Uygulama Amacı ve Tanıtımı</a:t>
            </a:r>
          </a:p>
        </p:txBody>
      </p:sp>
      <p:sp>
        <p:nvSpPr>
          <p:cNvPr id="230" name="Google Shape;230;p7"/>
          <p:cNvSpPr txBox="1">
            <a:spLocks noGrp="1"/>
          </p:cNvSpPr>
          <p:nvPr>
            <p:ph type="sldNum" idx="12"/>
          </p:nvPr>
        </p:nvSpPr>
        <p:spPr>
          <a:xfrm>
            <a:off x="531812" y="787782"/>
            <a:ext cx="77976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tr-TR"/>
              <a:t>7</a:t>
            </a:fld>
            <a:endParaRPr lang="tr-TR"/>
          </a:p>
        </p:txBody>
      </p:sp>
      <p:sp>
        <p:nvSpPr>
          <p:cNvPr id="231" name="Google Shape;231;p7"/>
          <p:cNvSpPr txBox="1">
            <a:spLocks noGrp="1"/>
          </p:cNvSpPr>
          <p:nvPr>
            <p:ph type="body" idx="1"/>
          </p:nvPr>
        </p:nvSpPr>
        <p:spPr>
          <a:xfrm>
            <a:off x="1659146" y="1196038"/>
            <a:ext cx="3789931" cy="5187357"/>
          </a:xfrm>
          <a:prstGeom prst="rect">
            <a:avLst/>
          </a:prstGeom>
          <a:noFill/>
          <a:ln>
            <a:noFill/>
          </a:ln>
        </p:spPr>
        <p:txBody>
          <a:bodyPr spcFirstLastPara="1" wrap="square" lIns="91425" tIns="45700" rIns="91425" bIns="45700" anchor="t" anchorCtr="0">
            <a:normAutofit/>
          </a:bodyPr>
          <a:lstStyle/>
          <a:p>
            <a:pPr marL="285750" lvl="0" indent="-285750" algn="l" rtl="0">
              <a:spcBef>
                <a:spcPts val="0"/>
              </a:spcBef>
              <a:spcAft>
                <a:spcPts val="0"/>
              </a:spcAft>
              <a:buSzPts val="1800"/>
              <a:buFont typeface="Arial" panose="020B0604020202020204" pitchFamily="34" charset="0"/>
              <a:buChar char="•"/>
            </a:pPr>
            <a:r>
              <a:rPr lang="tr-TR" dirty="0"/>
              <a:t>Ne yapman gerekiyor? başlıklı giriş bölümüne görevinizi yazın ve kaydedin</a:t>
            </a:r>
          </a:p>
        </p:txBody>
      </p:sp>
      <p:pic>
        <p:nvPicPr>
          <p:cNvPr id="3" name="Resim 2">
            <a:extLst>
              <a:ext uri="{FF2B5EF4-FFF2-40B4-BE49-F238E27FC236}">
                <a16:creationId xmlns:a16="http://schemas.microsoft.com/office/drawing/2014/main" id="{1731CA5C-A538-5EB9-7683-69BD13828E35}"/>
              </a:ext>
            </a:extLst>
          </p:cNvPr>
          <p:cNvPicPr>
            <a:picLocks noChangeAspect="1"/>
          </p:cNvPicPr>
          <p:nvPr/>
        </p:nvPicPr>
        <p:blipFill>
          <a:blip r:embed="rId3"/>
          <a:stretch>
            <a:fillRect/>
          </a:stretch>
        </p:blipFill>
        <p:spPr>
          <a:xfrm>
            <a:off x="5931634" y="1250302"/>
            <a:ext cx="2428595" cy="5133094"/>
          </a:xfrm>
          <a:prstGeom prst="rect">
            <a:avLst/>
          </a:prstGeom>
        </p:spPr>
      </p:pic>
      <p:pic>
        <p:nvPicPr>
          <p:cNvPr id="5" name="Resim 4">
            <a:extLst>
              <a:ext uri="{FF2B5EF4-FFF2-40B4-BE49-F238E27FC236}">
                <a16:creationId xmlns:a16="http://schemas.microsoft.com/office/drawing/2014/main" id="{8683CC22-9536-2F61-B51E-BB60BC6EA97C}"/>
              </a:ext>
            </a:extLst>
          </p:cNvPr>
          <p:cNvPicPr>
            <a:picLocks noChangeAspect="1"/>
          </p:cNvPicPr>
          <p:nvPr/>
        </p:nvPicPr>
        <p:blipFill>
          <a:blip r:embed="rId4"/>
          <a:stretch>
            <a:fillRect/>
          </a:stretch>
        </p:blipFill>
        <p:spPr>
          <a:xfrm>
            <a:off x="8842786" y="1250302"/>
            <a:ext cx="2428595" cy="5146690"/>
          </a:xfrm>
          <a:prstGeom prst="rect">
            <a:avLst/>
          </a:prstGeom>
        </p:spPr>
      </p:pic>
    </p:spTree>
    <p:extLst>
      <p:ext uri="{BB962C8B-B14F-4D97-AF65-F5344CB8AC3E}">
        <p14:creationId xmlns:p14="http://schemas.microsoft.com/office/powerpoint/2010/main" val="38729809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7"/>
          <p:cNvSpPr txBox="1">
            <a:spLocks noGrp="1"/>
          </p:cNvSpPr>
          <p:nvPr>
            <p:ph type="title"/>
          </p:nvPr>
        </p:nvSpPr>
        <p:spPr>
          <a:xfrm>
            <a:off x="1311579" y="512462"/>
            <a:ext cx="9747485" cy="1023040"/>
          </a:xfrm>
          <a:prstGeom prst="rect">
            <a:avLst/>
          </a:prstGeom>
          <a:noFill/>
          <a:ln>
            <a:noFill/>
          </a:ln>
        </p:spPr>
        <p:txBody>
          <a:bodyPr spcFirstLastPara="1" wrap="square" lIns="91425" tIns="45700" rIns="91425" bIns="45700" anchor="t" anchorCtr="0">
            <a:normAutofit/>
          </a:bodyPr>
          <a:lstStyle/>
          <a:p>
            <a:pPr marL="0" lvl="0" indent="0" algn="ctr" rtl="0">
              <a:spcBef>
                <a:spcPts val="0"/>
              </a:spcBef>
              <a:spcAft>
                <a:spcPts val="0"/>
              </a:spcAft>
              <a:buClr>
                <a:srgbClr val="168DBA"/>
              </a:buClr>
              <a:buSzPts val="3600"/>
              <a:buFont typeface="Century Gothic" panose="020B0502020202020204"/>
              <a:buNone/>
            </a:pPr>
            <a:r>
              <a:rPr lang="tr-TR" b="1" dirty="0"/>
              <a:t>Uygulama Amacı ve Tanıtımı</a:t>
            </a:r>
          </a:p>
        </p:txBody>
      </p:sp>
      <p:sp>
        <p:nvSpPr>
          <p:cNvPr id="230" name="Google Shape;230;p7"/>
          <p:cNvSpPr txBox="1">
            <a:spLocks noGrp="1"/>
          </p:cNvSpPr>
          <p:nvPr>
            <p:ph type="sldNum" idx="12"/>
          </p:nvPr>
        </p:nvSpPr>
        <p:spPr>
          <a:xfrm>
            <a:off x="531812" y="787782"/>
            <a:ext cx="77976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tr-TR"/>
              <a:t>8</a:t>
            </a:fld>
            <a:endParaRPr lang="tr-TR"/>
          </a:p>
        </p:txBody>
      </p:sp>
      <p:sp>
        <p:nvSpPr>
          <p:cNvPr id="231" name="Google Shape;231;p7"/>
          <p:cNvSpPr txBox="1">
            <a:spLocks noGrp="1"/>
          </p:cNvSpPr>
          <p:nvPr>
            <p:ph type="body" idx="1"/>
          </p:nvPr>
        </p:nvSpPr>
        <p:spPr>
          <a:xfrm>
            <a:off x="1659146" y="1196038"/>
            <a:ext cx="3789931" cy="5187357"/>
          </a:xfrm>
          <a:prstGeom prst="rect">
            <a:avLst/>
          </a:prstGeom>
          <a:noFill/>
          <a:ln>
            <a:noFill/>
          </a:ln>
        </p:spPr>
        <p:txBody>
          <a:bodyPr spcFirstLastPara="1" wrap="square" lIns="91425" tIns="45700" rIns="91425" bIns="45700" anchor="t" anchorCtr="0">
            <a:normAutofit/>
          </a:bodyPr>
          <a:lstStyle/>
          <a:p>
            <a:pPr marL="285750" lvl="0" indent="-285750" algn="l" rtl="0">
              <a:spcBef>
                <a:spcPts val="0"/>
              </a:spcBef>
              <a:spcAft>
                <a:spcPts val="0"/>
              </a:spcAft>
              <a:buSzPts val="1800"/>
              <a:buFont typeface="Arial" panose="020B0604020202020204" pitchFamily="34" charset="0"/>
              <a:buChar char="•"/>
            </a:pPr>
            <a:r>
              <a:rPr lang="tr-TR" dirty="0"/>
              <a:t>Görevinizi yıldızlayın ve diğerlerinden ayırın.</a:t>
            </a:r>
          </a:p>
        </p:txBody>
      </p:sp>
      <p:pic>
        <p:nvPicPr>
          <p:cNvPr id="4" name="Resim 3">
            <a:extLst>
              <a:ext uri="{FF2B5EF4-FFF2-40B4-BE49-F238E27FC236}">
                <a16:creationId xmlns:a16="http://schemas.microsoft.com/office/drawing/2014/main" id="{68A384F2-112C-2424-6267-94C1380FE52A}"/>
              </a:ext>
            </a:extLst>
          </p:cNvPr>
          <p:cNvPicPr>
            <a:picLocks noChangeAspect="1"/>
          </p:cNvPicPr>
          <p:nvPr/>
        </p:nvPicPr>
        <p:blipFill>
          <a:blip r:embed="rId3"/>
          <a:stretch>
            <a:fillRect/>
          </a:stretch>
        </p:blipFill>
        <p:spPr>
          <a:xfrm>
            <a:off x="5934842" y="1212445"/>
            <a:ext cx="2422179" cy="5133093"/>
          </a:xfrm>
          <a:prstGeom prst="rect">
            <a:avLst/>
          </a:prstGeom>
        </p:spPr>
      </p:pic>
      <p:pic>
        <p:nvPicPr>
          <p:cNvPr id="7" name="Resim 6">
            <a:extLst>
              <a:ext uri="{FF2B5EF4-FFF2-40B4-BE49-F238E27FC236}">
                <a16:creationId xmlns:a16="http://schemas.microsoft.com/office/drawing/2014/main" id="{076317A9-A98C-3692-C9B8-FDB68ECC0F92}"/>
              </a:ext>
            </a:extLst>
          </p:cNvPr>
          <p:cNvPicPr>
            <a:picLocks noChangeAspect="1"/>
          </p:cNvPicPr>
          <p:nvPr/>
        </p:nvPicPr>
        <p:blipFill>
          <a:blip r:embed="rId4"/>
          <a:stretch>
            <a:fillRect/>
          </a:stretch>
        </p:blipFill>
        <p:spPr>
          <a:xfrm>
            <a:off x="8842786" y="1229877"/>
            <a:ext cx="2428595" cy="5153518"/>
          </a:xfrm>
          <a:prstGeom prst="rect">
            <a:avLst/>
          </a:prstGeom>
        </p:spPr>
      </p:pic>
    </p:spTree>
    <p:extLst>
      <p:ext uri="{BB962C8B-B14F-4D97-AF65-F5344CB8AC3E}">
        <p14:creationId xmlns:p14="http://schemas.microsoft.com/office/powerpoint/2010/main" val="11320340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7"/>
          <p:cNvSpPr txBox="1">
            <a:spLocks noGrp="1"/>
          </p:cNvSpPr>
          <p:nvPr>
            <p:ph type="title"/>
          </p:nvPr>
        </p:nvSpPr>
        <p:spPr>
          <a:xfrm>
            <a:off x="1311579" y="512462"/>
            <a:ext cx="9747485" cy="1023040"/>
          </a:xfrm>
          <a:prstGeom prst="rect">
            <a:avLst/>
          </a:prstGeom>
          <a:noFill/>
          <a:ln>
            <a:noFill/>
          </a:ln>
        </p:spPr>
        <p:txBody>
          <a:bodyPr spcFirstLastPara="1" wrap="square" lIns="91425" tIns="45700" rIns="91425" bIns="45700" anchor="t" anchorCtr="0">
            <a:normAutofit/>
          </a:bodyPr>
          <a:lstStyle/>
          <a:p>
            <a:pPr marL="0" lvl="0" indent="0" algn="ctr" rtl="0">
              <a:spcBef>
                <a:spcPts val="0"/>
              </a:spcBef>
              <a:spcAft>
                <a:spcPts val="0"/>
              </a:spcAft>
              <a:buClr>
                <a:srgbClr val="168DBA"/>
              </a:buClr>
              <a:buSzPts val="3600"/>
              <a:buFont typeface="Century Gothic" panose="020B0502020202020204"/>
              <a:buNone/>
            </a:pPr>
            <a:r>
              <a:rPr lang="tr-TR" b="1" dirty="0"/>
              <a:t>Uygulama Amacı ve Tanıtımı</a:t>
            </a:r>
          </a:p>
        </p:txBody>
      </p:sp>
      <p:sp>
        <p:nvSpPr>
          <p:cNvPr id="230" name="Google Shape;230;p7"/>
          <p:cNvSpPr txBox="1">
            <a:spLocks noGrp="1"/>
          </p:cNvSpPr>
          <p:nvPr>
            <p:ph type="sldNum" idx="12"/>
          </p:nvPr>
        </p:nvSpPr>
        <p:spPr>
          <a:xfrm>
            <a:off x="531812" y="787782"/>
            <a:ext cx="77976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tr-TR"/>
              <a:t>9</a:t>
            </a:fld>
            <a:endParaRPr lang="tr-TR"/>
          </a:p>
        </p:txBody>
      </p:sp>
      <p:sp>
        <p:nvSpPr>
          <p:cNvPr id="231" name="Google Shape;231;p7"/>
          <p:cNvSpPr txBox="1">
            <a:spLocks noGrp="1"/>
          </p:cNvSpPr>
          <p:nvPr>
            <p:ph type="body" idx="1"/>
          </p:nvPr>
        </p:nvSpPr>
        <p:spPr>
          <a:xfrm>
            <a:off x="1659146" y="1196038"/>
            <a:ext cx="3789931" cy="5187357"/>
          </a:xfrm>
          <a:prstGeom prst="rect">
            <a:avLst/>
          </a:prstGeom>
          <a:noFill/>
          <a:ln>
            <a:noFill/>
          </a:ln>
        </p:spPr>
        <p:txBody>
          <a:bodyPr spcFirstLastPara="1" wrap="square" lIns="91425" tIns="45700" rIns="91425" bIns="45700" anchor="t" anchorCtr="0">
            <a:normAutofit/>
          </a:bodyPr>
          <a:lstStyle/>
          <a:p>
            <a:pPr marL="285750" lvl="0" indent="-285750" algn="l" rtl="0">
              <a:spcBef>
                <a:spcPts val="0"/>
              </a:spcBef>
              <a:spcAft>
                <a:spcPts val="0"/>
              </a:spcAft>
              <a:buSzPts val="1800"/>
              <a:buFont typeface="Arial" panose="020B0604020202020204" pitchFamily="34" charset="0"/>
              <a:buChar char="•"/>
            </a:pPr>
            <a:r>
              <a:rPr lang="tr-TR" dirty="0"/>
              <a:t>Görevinizi tamamlayın ve tamamlanan görevler listesinde görüntüleyin daha sonra tekrar eklemek yerine tamamlanmadı olarak işaretleyin.</a:t>
            </a:r>
          </a:p>
        </p:txBody>
      </p:sp>
      <p:pic>
        <p:nvPicPr>
          <p:cNvPr id="3" name="Resim 2">
            <a:extLst>
              <a:ext uri="{FF2B5EF4-FFF2-40B4-BE49-F238E27FC236}">
                <a16:creationId xmlns:a16="http://schemas.microsoft.com/office/drawing/2014/main" id="{52F1A979-7DCC-442A-D3AB-F27149F9AF21}"/>
              </a:ext>
            </a:extLst>
          </p:cNvPr>
          <p:cNvPicPr>
            <a:picLocks noChangeAspect="1"/>
          </p:cNvPicPr>
          <p:nvPr/>
        </p:nvPicPr>
        <p:blipFill>
          <a:blip r:embed="rId3"/>
          <a:stretch>
            <a:fillRect/>
          </a:stretch>
        </p:blipFill>
        <p:spPr>
          <a:xfrm>
            <a:off x="5938955" y="1248805"/>
            <a:ext cx="2413953" cy="5115661"/>
          </a:xfrm>
          <a:prstGeom prst="rect">
            <a:avLst/>
          </a:prstGeom>
        </p:spPr>
      </p:pic>
      <p:pic>
        <p:nvPicPr>
          <p:cNvPr id="6" name="Resim 5">
            <a:extLst>
              <a:ext uri="{FF2B5EF4-FFF2-40B4-BE49-F238E27FC236}">
                <a16:creationId xmlns:a16="http://schemas.microsoft.com/office/drawing/2014/main" id="{3AD7E38F-DC8D-ED12-2CAA-03B94F0C45E6}"/>
              </a:ext>
            </a:extLst>
          </p:cNvPr>
          <p:cNvPicPr>
            <a:picLocks noChangeAspect="1"/>
          </p:cNvPicPr>
          <p:nvPr/>
        </p:nvPicPr>
        <p:blipFill>
          <a:blip r:embed="rId4"/>
          <a:stretch>
            <a:fillRect/>
          </a:stretch>
        </p:blipFill>
        <p:spPr>
          <a:xfrm>
            <a:off x="8842786" y="1267619"/>
            <a:ext cx="2410809" cy="5115776"/>
          </a:xfrm>
          <a:prstGeom prst="rect">
            <a:avLst/>
          </a:prstGeom>
        </p:spPr>
      </p:pic>
    </p:spTree>
    <p:extLst>
      <p:ext uri="{BB962C8B-B14F-4D97-AF65-F5344CB8AC3E}">
        <p14:creationId xmlns:p14="http://schemas.microsoft.com/office/powerpoint/2010/main" val="498066245"/>
      </p:ext>
    </p:extLst>
  </p:cSld>
  <p:clrMapOvr>
    <a:masterClrMapping/>
  </p:clrMapOvr>
</p:sld>
</file>

<file path=ppt/theme/theme1.xml><?xml version="1.0" encoding="utf-8"?>
<a:theme xmlns:a="http://schemas.openxmlformats.org/drawingml/2006/main" name="Duman">
  <a:themeElements>
    <a:clrScheme name="Wisp">
      <a:dk1>
        <a:srgbClr val="000000"/>
      </a:dk1>
      <a:lt1>
        <a:srgbClr val="FFFFFF"/>
      </a:lt1>
      <a:dk2>
        <a:srgbClr val="2E5369"/>
      </a:dk2>
      <a:lt2>
        <a:srgbClr val="CFE2E7"/>
      </a:lt2>
      <a:accent1>
        <a:srgbClr val="353535"/>
      </a:accent1>
      <a:accent2>
        <a:srgbClr val="31B4E6"/>
      </a:accent2>
      <a:accent3>
        <a:srgbClr val="265991"/>
      </a:accent3>
      <a:accent4>
        <a:srgbClr val="7E40CC"/>
      </a:accent4>
      <a:accent5>
        <a:srgbClr val="B927E9"/>
      </a:accent5>
      <a:accent6>
        <a:srgbClr val="E833BF"/>
      </a:accent6>
      <a:hlink>
        <a:srgbClr val="2DA0F1"/>
      </a:hlink>
      <a:folHlink>
        <a:srgbClr val="7ED1E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eması">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193</TotalTime>
  <Words>781</Words>
  <Application>Microsoft Office PowerPoint</Application>
  <PresentationFormat>Geniş ekran</PresentationFormat>
  <Paragraphs>135</Paragraphs>
  <Slides>28</Slides>
  <Notes>27</Notes>
  <HiddenSlides>0</HiddenSlides>
  <MMClips>0</MMClips>
  <ScaleCrop>false</ScaleCrop>
  <HeadingPairs>
    <vt:vector size="6" baseType="variant">
      <vt:variant>
        <vt:lpstr>Kullanılan Yazı Tipleri</vt:lpstr>
      </vt:variant>
      <vt:variant>
        <vt:i4>4</vt:i4>
      </vt:variant>
      <vt:variant>
        <vt:lpstr>Tema</vt:lpstr>
      </vt:variant>
      <vt:variant>
        <vt:i4>1</vt:i4>
      </vt:variant>
      <vt:variant>
        <vt:lpstr>Slayt Başlıkları</vt:lpstr>
      </vt:variant>
      <vt:variant>
        <vt:i4>28</vt:i4>
      </vt:variant>
    </vt:vector>
  </HeadingPairs>
  <TitlesOfParts>
    <vt:vector size="33" baseType="lpstr">
      <vt:lpstr>Century Gothic</vt:lpstr>
      <vt:lpstr>Noto Sans Symbols</vt:lpstr>
      <vt:lpstr>Arial</vt:lpstr>
      <vt:lpstr>Calibri</vt:lpstr>
      <vt:lpstr>Duman</vt:lpstr>
      <vt:lpstr>  My Starry Tasks (To Do) Mobil Uygulaması Tanıtımı</vt:lpstr>
      <vt:lpstr>İÇİNDEKİLER</vt:lpstr>
      <vt:lpstr>Flutter Nedir?</vt:lpstr>
      <vt:lpstr>Dart Nedir?</vt:lpstr>
      <vt:lpstr>Dart'ı Özel Yapan Nedir?</vt:lpstr>
      <vt:lpstr>Uygulama Amacı ve Tanıtımı</vt:lpstr>
      <vt:lpstr>Uygulama Amacı ve Tanıtımı</vt:lpstr>
      <vt:lpstr>Uygulama Amacı ve Tanıtımı</vt:lpstr>
      <vt:lpstr>Uygulama Amacı ve Tanıtımı</vt:lpstr>
      <vt:lpstr>Uygulama Amacı ve Tanıtımı</vt:lpstr>
      <vt:lpstr>Uygulama Amacı ve Tanıtımı</vt:lpstr>
      <vt:lpstr>Uygulama Amacı ve Tanıtımı</vt:lpstr>
      <vt:lpstr>Uygulama Kodları</vt:lpstr>
      <vt:lpstr>Uygulama Kodları</vt:lpstr>
      <vt:lpstr>Uygulama Kodları</vt:lpstr>
      <vt:lpstr>Uygulama Kodları</vt:lpstr>
      <vt:lpstr>Uygulama Kodları</vt:lpstr>
      <vt:lpstr>Uygulama Kodları</vt:lpstr>
      <vt:lpstr>Uygulama Kodları</vt:lpstr>
      <vt:lpstr>Uygulama Kodları</vt:lpstr>
      <vt:lpstr>Uygulama Kodları</vt:lpstr>
      <vt:lpstr>Uygulama Kodları</vt:lpstr>
      <vt:lpstr>Uygulama Kodları</vt:lpstr>
      <vt:lpstr>Uygulama Kodları</vt:lpstr>
      <vt:lpstr>Uygulama İndirme Bağlantısı</vt:lpstr>
      <vt:lpstr>PowerPoint Sunusu</vt:lpstr>
      <vt:lpstr>Yardımcı Kaynaklar</vt:lpstr>
      <vt:lpstr>İlginiz için teşekkürler…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Android İşletim Sistemi Tarihçesi ve Temel Özellikleri </dc:title>
  <dc:creator>İsmail KIRBAŞ</dc:creator>
  <cp:lastModifiedBy>Furkan AKKULAK</cp:lastModifiedBy>
  <cp:revision>10</cp:revision>
  <dcterms:created xsi:type="dcterms:W3CDTF">2022-05-25T15:13:00Z</dcterms:created>
  <dcterms:modified xsi:type="dcterms:W3CDTF">2022-06-03T17:19:03Z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699FC0454A7D4710838D85DDDEF0E221</vt:lpwstr>
  </property>
  <property fmtid="{D5CDD505-2E9C-101B-9397-08002B2CF9AE}" pid="3" name="KSOProductBuildVer">
    <vt:lpwstr>1033-11.2.0.11130</vt:lpwstr>
  </property>
</Properties>
</file>